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8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3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2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7677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66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7327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85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91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0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1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69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45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8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8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8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62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6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6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379EB51-954F-7898-DE8D-0F6ABD137C46}"/>
              </a:ext>
            </a:extLst>
          </p:cNvPr>
          <p:cNvSpPr txBox="1"/>
          <p:nvPr/>
        </p:nvSpPr>
        <p:spPr>
          <a:xfrm>
            <a:off x="201168" y="2294138"/>
            <a:ext cx="4526280" cy="2648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Episode 57DHXWE August 11, 2025,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highlight>
                  <a:srgbClr val="00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Why did Texas Democrats flee the state before gerrymandering?</a:t>
            </a:r>
          </a:p>
        </p:txBody>
      </p:sp>
      <p:pic>
        <p:nvPicPr>
          <p:cNvPr id="13" name="Picture 12" descr="A cartoon of two people talking&#10;&#10;AI-generated content may be incorrect.">
            <a:extLst>
              <a:ext uri="{FF2B5EF4-FFF2-40B4-BE49-F238E27FC236}">
                <a16:creationId xmlns:a16="http://schemas.microsoft.com/office/drawing/2014/main" id="{3BE94728-7D1D-7BE0-5C57-DCB35B3150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1" y="68354"/>
            <a:ext cx="4526280" cy="585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17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2025-08-10T18:55:42Z</dcterms:created>
  <dcterms:modified xsi:type="dcterms:W3CDTF">2025-08-11T13:22:25Z</dcterms:modified>
</cp:coreProperties>
</file>