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9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991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2724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224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8013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732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43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047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326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073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7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329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56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9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782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8/12/2025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2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C9952-69D4-4A6E-8804-78E56A4F6DA1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8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4C855419-DD8A-B385-8CD5-98D28B409A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5" name="Picture 4" descr="A cartoon of two people holding a picture of a person&#10;&#10;AI-generated content may be incorrect.">
            <a:extLst>
              <a:ext uri="{FF2B5EF4-FFF2-40B4-BE49-F238E27FC236}">
                <a16:creationId xmlns:a16="http://schemas.microsoft.com/office/drawing/2014/main" id="{A94340DE-7ACF-DC4E-C516-876069882B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854" y="50802"/>
            <a:ext cx="3971233" cy="592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3102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9</cp:revision>
  <dcterms:created xsi:type="dcterms:W3CDTF">2025-08-10T18:56:11Z</dcterms:created>
  <dcterms:modified xsi:type="dcterms:W3CDTF">2025-08-12T14:34:39Z</dcterms:modified>
</cp:coreProperties>
</file>