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9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2724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24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8013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32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3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4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2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73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2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6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8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C9952-69D4-4A6E-8804-78E56A4F6DA1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8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C855419-DD8A-B385-8CD5-98D28B409A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omic strip of a person and person&#10;&#10;AI-generated content may be incorrect.">
            <a:extLst>
              <a:ext uri="{FF2B5EF4-FFF2-40B4-BE49-F238E27FC236}">
                <a16:creationId xmlns:a16="http://schemas.microsoft.com/office/drawing/2014/main" id="{90DFA1E2-062A-45C9-CD64-8FA54FF76E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051" y="65440"/>
            <a:ext cx="5984311" cy="594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3102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2025-08-10T18:56:11Z</dcterms:created>
  <dcterms:modified xsi:type="dcterms:W3CDTF">2025-08-13T16:05:43Z</dcterms:modified>
</cp:coreProperties>
</file>