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72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2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3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8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5" name="Picture 4" descr="A comic strip of two people&#10;&#10;AI-generated content may be incorrect.">
            <a:extLst>
              <a:ext uri="{FF2B5EF4-FFF2-40B4-BE49-F238E27FC236}">
                <a16:creationId xmlns:a16="http://schemas.microsoft.com/office/drawing/2014/main" id="{3ADF9214-787F-0CE2-D481-62CACA308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729" y="0"/>
            <a:ext cx="4004511" cy="594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2025-08-10T18:56:11Z</dcterms:created>
  <dcterms:modified xsi:type="dcterms:W3CDTF">2025-08-14T12:58:29Z</dcterms:modified>
</cp:coreProperties>
</file>