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9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91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2724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24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8013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32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3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47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2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073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2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6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8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2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C9952-69D4-4A6E-8804-78E56A4F6DA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8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4C855419-DD8A-B385-8CD5-98D28B409A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16725CA-663A-55AA-8DD6-5B5BD45098FE}"/>
              </a:ext>
            </a:extLst>
          </p:cNvPr>
          <p:cNvSpPr txBox="1"/>
          <p:nvPr/>
        </p:nvSpPr>
        <p:spPr>
          <a:xfrm>
            <a:off x="4759452" y="94991"/>
            <a:ext cx="7228332" cy="5263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Page 4 of 4    Wisconsin is currently more gerrymandered than Texas   </a:t>
            </a: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kern="100" dirty="0">
                <a:effectLst/>
                <a:highlight>
                  <a:srgbClr val="00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75 percent </a:t>
            </a:r>
            <a:r>
              <a:rPr lang="en-US" sz="3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</a:t>
            </a:r>
            <a:r>
              <a:rPr lang="en-US" sz="32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68 percent</a:t>
            </a:r>
            <a:r>
              <a:rPr lang="en-US" sz="32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!    </a:t>
            </a: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Texas is gerrymandered further Texas districts could cede </a:t>
            </a:r>
            <a:r>
              <a:rPr lang="en-US" sz="32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80 percent </a:t>
            </a: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 Texas house seats to Republicans!  Wisconsin as of now is gerrymander to cede </a:t>
            </a:r>
            <a:r>
              <a:rPr lang="en-US" sz="3200" b="1" kern="100" dirty="0">
                <a:effectLst/>
                <a:highlight>
                  <a:srgbClr val="00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75 percent </a:t>
            </a:r>
            <a: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 Wisconsin house seats to Republicans!</a:t>
            </a:r>
          </a:p>
        </p:txBody>
      </p:sp>
    </p:spTree>
    <p:extLst>
      <p:ext uri="{BB962C8B-B14F-4D97-AF65-F5344CB8AC3E}">
        <p14:creationId xmlns:p14="http://schemas.microsoft.com/office/powerpoint/2010/main" val="29503102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52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2025-08-10T18:56:11Z</dcterms:created>
  <dcterms:modified xsi:type="dcterms:W3CDTF">2025-08-14T19:40:51Z</dcterms:modified>
</cp:coreProperties>
</file>