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9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91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2724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24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8013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32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3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4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2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073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2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6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8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2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C9952-69D4-4A6E-8804-78E56A4F6DA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8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4C855419-DD8A-B385-8CD5-98D28B409A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4" name="Picture 3" descr="A comic strip of people standing next to a person&#10;&#10;AI-generated content may be incorrect.">
            <a:extLst>
              <a:ext uri="{FF2B5EF4-FFF2-40B4-BE49-F238E27FC236}">
                <a16:creationId xmlns:a16="http://schemas.microsoft.com/office/drawing/2014/main" id="{33D326AA-BD84-FF9C-CD8C-E154EC9F3B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051" y="-15876"/>
            <a:ext cx="3999740" cy="59411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19B388A-AB18-0E2D-B8A3-9B6B42CCB311}"/>
              </a:ext>
            </a:extLst>
          </p:cNvPr>
          <p:cNvSpPr txBox="1"/>
          <p:nvPr/>
        </p:nvSpPr>
        <p:spPr>
          <a:xfrm>
            <a:off x="7258303" y="109728"/>
            <a:ext cx="16184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highlight>
                  <a:srgbClr val="C0C0C0"/>
                </a:highlight>
              </a:rPr>
              <a:t>MONAREZ</a:t>
            </a:r>
          </a:p>
        </p:txBody>
      </p:sp>
    </p:spTree>
    <p:extLst>
      <p:ext uri="{BB962C8B-B14F-4D97-AF65-F5344CB8AC3E}">
        <p14:creationId xmlns:p14="http://schemas.microsoft.com/office/powerpoint/2010/main" val="29503102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111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8</cp:revision>
  <dcterms:created xsi:type="dcterms:W3CDTF">2025-08-10T18:56:11Z</dcterms:created>
  <dcterms:modified xsi:type="dcterms:W3CDTF">2025-08-28T20:50:12Z</dcterms:modified>
</cp:coreProperties>
</file>