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21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361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04943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253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96112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09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83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29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258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711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032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76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7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813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53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312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C9952-69D4-4A6E-8804-78E56A4F6DA1}" type="datetimeFigureOut">
              <a:rPr lang="en-US" smtClean="0"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8E0A041-F474-4DAA-8173-95BB40BC78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1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4C855419-DD8A-B385-8CD5-98D28B409A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77051" cy="20829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65CC4FE-1482-963D-0D8C-D4348FD26094}"/>
              </a:ext>
            </a:extLst>
          </p:cNvPr>
          <p:cNvSpPr txBox="1"/>
          <p:nvPr/>
        </p:nvSpPr>
        <p:spPr>
          <a:xfrm>
            <a:off x="283464" y="2294138"/>
            <a:ext cx="4471416" cy="26480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highlight>
                  <a:srgbClr val="FFFF00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Episode 57DHXWE August 11, 2025, </a:t>
            </a:r>
          </a:p>
          <a:p>
            <a:pPr marL="0" marR="0" algn="ctr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2800" b="1" kern="100" dirty="0">
                <a:effectLst/>
                <a:highlight>
                  <a:srgbClr val="00FFFF"/>
                </a:highlight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Why did Texas Democrats flee the state before gerrymandering?</a:t>
            </a:r>
          </a:p>
        </p:txBody>
      </p:sp>
      <p:pic>
        <p:nvPicPr>
          <p:cNvPr id="11" name="Picture 10" descr="A cartoon of a person and person sitting on a couch with a cat&#10;&#10;AI-generated content may be incorrect.">
            <a:extLst>
              <a:ext uri="{FF2B5EF4-FFF2-40B4-BE49-F238E27FC236}">
                <a16:creationId xmlns:a16="http://schemas.microsoft.com/office/drawing/2014/main" id="{47C33196-A86C-EFE6-4876-0A7735B6BD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880" y="44452"/>
            <a:ext cx="3950208" cy="5897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31020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</TotalTime>
  <Words>17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2025-08-10T18:56:11Z</dcterms:created>
  <dcterms:modified xsi:type="dcterms:W3CDTF">2025-08-11T13:31:33Z</dcterms:modified>
</cp:coreProperties>
</file>