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F1AB4-93D8-46A2-A416-2C7159644BF8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202D-A1B1-461A-B8F5-857DB37800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6268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F1AB4-93D8-46A2-A416-2C7159644BF8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202D-A1B1-461A-B8F5-857DB37800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5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F1AB4-93D8-46A2-A416-2C7159644BF8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202D-A1B1-461A-B8F5-857DB37800E1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157245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F1AB4-93D8-46A2-A416-2C7159644BF8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202D-A1B1-461A-B8F5-857DB37800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049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F1AB4-93D8-46A2-A416-2C7159644BF8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202D-A1B1-461A-B8F5-857DB37800E1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290767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F1AB4-93D8-46A2-A416-2C7159644BF8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202D-A1B1-461A-B8F5-857DB37800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0327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F1AB4-93D8-46A2-A416-2C7159644BF8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202D-A1B1-461A-B8F5-857DB37800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3269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F1AB4-93D8-46A2-A416-2C7159644BF8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202D-A1B1-461A-B8F5-857DB37800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547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F1AB4-93D8-46A2-A416-2C7159644BF8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202D-A1B1-461A-B8F5-857DB37800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717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F1AB4-93D8-46A2-A416-2C7159644BF8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202D-A1B1-461A-B8F5-857DB37800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664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F1AB4-93D8-46A2-A416-2C7159644BF8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202D-A1B1-461A-B8F5-857DB37800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786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F1AB4-93D8-46A2-A416-2C7159644BF8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202D-A1B1-461A-B8F5-857DB37800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230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F1AB4-93D8-46A2-A416-2C7159644BF8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202D-A1B1-461A-B8F5-857DB37800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980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F1AB4-93D8-46A2-A416-2C7159644BF8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202D-A1B1-461A-B8F5-857DB37800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407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F1AB4-93D8-46A2-A416-2C7159644BF8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202D-A1B1-461A-B8F5-857DB37800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196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F1AB4-93D8-46A2-A416-2C7159644BF8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202D-A1B1-461A-B8F5-857DB37800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682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4F1AB4-93D8-46A2-A416-2C7159644BF8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85E202D-A1B1-461A-B8F5-857DB37800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7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EB081AA2-F021-802C-26A6-2258DD2059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949" y="0"/>
            <a:ext cx="4877051" cy="2082907"/>
          </a:xfrm>
          <a:prstGeom prst="rect">
            <a:avLst/>
          </a:prstGeom>
        </p:spPr>
      </p:pic>
      <p:pic>
        <p:nvPicPr>
          <p:cNvPr id="5" name="Picture 4" descr="A poster of wind turbines&#10;&#10;AI-generated content may be incorrect.">
            <a:extLst>
              <a:ext uri="{FF2B5EF4-FFF2-40B4-BE49-F238E27FC236}">
                <a16:creationId xmlns:a16="http://schemas.microsoft.com/office/drawing/2014/main" id="{727845B6-4A94-B2A3-BF67-D05A30BB416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7229" y="10886"/>
            <a:ext cx="3927399" cy="5814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482879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1</cp:revision>
  <dcterms:created xsi:type="dcterms:W3CDTF">2025-09-12T10:19:12Z</dcterms:created>
  <dcterms:modified xsi:type="dcterms:W3CDTF">2025-09-12T10:37:37Z</dcterms:modified>
</cp:coreProperties>
</file>