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7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1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75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6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4773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46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29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5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8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0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6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4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6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8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2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10" name="Picture 9" descr="A collage of a person wearing a mask&#10;&#10;AI-generated content may be incorrect.">
            <a:extLst>
              <a:ext uri="{FF2B5EF4-FFF2-40B4-BE49-F238E27FC236}">
                <a16:creationId xmlns:a16="http://schemas.microsoft.com/office/drawing/2014/main" id="{F9BFF4BC-DDF9-3D40-3C12-136296327C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" y="0"/>
            <a:ext cx="5056221" cy="619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2025-09-11T13:27:45Z</dcterms:created>
  <dcterms:modified xsi:type="dcterms:W3CDTF">2025-09-11T15:29:24Z</dcterms:modified>
</cp:coreProperties>
</file>