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44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7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62488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85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30921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444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19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1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374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1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08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5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3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38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50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84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45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wearing goggles&#10;&#10;AI-generated content may be incorrect.">
            <a:extLst>
              <a:ext uri="{FF2B5EF4-FFF2-40B4-BE49-F238E27FC236}">
                <a16:creationId xmlns:a16="http://schemas.microsoft.com/office/drawing/2014/main" id="{59B6959B-94D4-7D28-44F9-B72F08328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8167" y="0"/>
            <a:ext cx="3892614" cy="5852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2025-09-11T13:27:45Z</dcterms:created>
  <dcterms:modified xsi:type="dcterms:W3CDTF">2025-09-21T16:04:39Z</dcterms:modified>
</cp:coreProperties>
</file>