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1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8463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57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0904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4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32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7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6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1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8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3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7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AF96-D592-425F-A5E4-6CF33E665003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3CC0822-718C-4650-A646-1F32D1D6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3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BCD3C128-E991-8AE8-8ACD-D044550A9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4" name="Picture 13" descr="A yellow and blue sign with white text&#10;&#10;AI-generated content may be incorrect.">
            <a:extLst>
              <a:ext uri="{FF2B5EF4-FFF2-40B4-BE49-F238E27FC236}">
                <a16:creationId xmlns:a16="http://schemas.microsoft.com/office/drawing/2014/main" id="{14A5EE2F-584A-5CFD-8C2D-8DB160AE4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552" y="0"/>
            <a:ext cx="4041397" cy="598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9494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2025-09-12T10:25:06Z</dcterms:created>
  <dcterms:modified xsi:type="dcterms:W3CDTF">2025-09-12T10:37:54Z</dcterms:modified>
</cp:coreProperties>
</file>