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774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510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7750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469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4773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467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429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55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584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508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968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543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661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13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686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324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18CC2052-E248-BF2B-5C55-1D13DA3002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781" y="0"/>
            <a:ext cx="4877051" cy="2082907"/>
          </a:xfrm>
          <a:prstGeom prst="rect">
            <a:avLst/>
          </a:prstGeom>
        </p:spPr>
      </p:pic>
      <p:pic>
        <p:nvPicPr>
          <p:cNvPr id="4" name="Picture 3" descr="A comic strip of a person speaking to a group of people&#10;&#10;AI-generated content may be incorrect.">
            <a:extLst>
              <a:ext uri="{FF2B5EF4-FFF2-40B4-BE49-F238E27FC236}">
                <a16:creationId xmlns:a16="http://schemas.microsoft.com/office/drawing/2014/main" id="{7C043564-4865-E99E-03E1-F4C131BF8D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5977" y="3174"/>
            <a:ext cx="3914804" cy="5894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51156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2</cp:revision>
  <dcterms:created xsi:type="dcterms:W3CDTF">2025-09-11T13:27:45Z</dcterms:created>
  <dcterms:modified xsi:type="dcterms:W3CDTF">2025-09-21T16:05:56Z</dcterms:modified>
</cp:coreProperties>
</file>