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287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690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232272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1787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60482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9472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9161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756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035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0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622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741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716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740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1808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9/21/2025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195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31CC67-E2AA-4F6A-BC63-CB85B50360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376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18CC2052-E248-BF2B-5C55-1D13DA3002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0781" y="0"/>
            <a:ext cx="4877051" cy="2082907"/>
          </a:xfrm>
          <a:prstGeom prst="rect">
            <a:avLst/>
          </a:prstGeom>
        </p:spPr>
      </p:pic>
      <p:pic>
        <p:nvPicPr>
          <p:cNvPr id="6" name="Picture 5" descr="A comic book page of a person with a microphone&#10;&#10;AI-generated content may be incorrect.">
            <a:extLst>
              <a:ext uri="{FF2B5EF4-FFF2-40B4-BE49-F238E27FC236}">
                <a16:creationId xmlns:a16="http://schemas.microsoft.com/office/drawing/2014/main" id="{4B1807E0-1C4D-4E0B-5EC7-ECC59785213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9774" y="0"/>
            <a:ext cx="3941008" cy="5907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951156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3</cp:revision>
  <dcterms:created xsi:type="dcterms:W3CDTF">2025-09-11T13:27:45Z</dcterms:created>
  <dcterms:modified xsi:type="dcterms:W3CDTF">2025-09-21T16:11:05Z</dcterms:modified>
</cp:coreProperties>
</file>