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8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9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3227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78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048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47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16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5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03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2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4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16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4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80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95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7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8CC2052-E248-BF2B-5C55-1D13DA300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781" y="0"/>
            <a:ext cx="4877051" cy="2082907"/>
          </a:xfrm>
          <a:prstGeom prst="rect">
            <a:avLst/>
          </a:prstGeom>
        </p:spPr>
      </p:pic>
      <p:pic>
        <p:nvPicPr>
          <p:cNvPr id="7" name="Picture 6" descr="A collage of a comic book page with a person wearing a mask&#10;&#10;AI-generated content may be incorrect.">
            <a:extLst>
              <a:ext uri="{FF2B5EF4-FFF2-40B4-BE49-F238E27FC236}">
                <a16:creationId xmlns:a16="http://schemas.microsoft.com/office/drawing/2014/main" id="{6B3D1C87-BA8E-C6ED-3470-3A9DC92F5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840" y="22226"/>
            <a:ext cx="3958941" cy="5893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115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6</cp:revision>
  <dcterms:created xsi:type="dcterms:W3CDTF">2025-09-11T13:27:45Z</dcterms:created>
  <dcterms:modified xsi:type="dcterms:W3CDTF">2025-09-11T15:06:16Z</dcterms:modified>
</cp:coreProperties>
</file>