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525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243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00070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3644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93082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0771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2188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485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126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431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913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816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979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301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037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622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061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18CC2052-E248-BF2B-5C55-1D13DA3002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781" y="0"/>
            <a:ext cx="4877051" cy="2082907"/>
          </a:xfrm>
          <a:prstGeom prst="rect">
            <a:avLst/>
          </a:prstGeom>
        </p:spPr>
      </p:pic>
      <p:pic>
        <p:nvPicPr>
          <p:cNvPr id="9" name="Picture 8" descr="A comic strip of a cartoon&#10;&#10;AI-generated content may be incorrect.">
            <a:extLst>
              <a:ext uri="{FF2B5EF4-FFF2-40B4-BE49-F238E27FC236}">
                <a16:creationId xmlns:a16="http://schemas.microsoft.com/office/drawing/2014/main" id="{1842893C-3D20-876B-3D93-DD9F7C8731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6704" y="34926"/>
            <a:ext cx="3904077" cy="5938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51156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5</cp:revision>
  <dcterms:created xsi:type="dcterms:W3CDTF">2025-09-11T13:27:45Z</dcterms:created>
  <dcterms:modified xsi:type="dcterms:W3CDTF">2025-09-21T16:24:00Z</dcterms:modified>
</cp:coreProperties>
</file>