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92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190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839435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04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16456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23234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1012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431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802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7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5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8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8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4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896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04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31CC67-E2AA-4F6A-BC63-CB85B5036002}" type="datetimeFigureOut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B9079F-3287-40BC-A27A-AC2F5330E1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564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qr code on a white background&#10;&#10;AI-generated content may be incorrect.">
            <a:extLst>
              <a:ext uri="{FF2B5EF4-FFF2-40B4-BE49-F238E27FC236}">
                <a16:creationId xmlns:a16="http://schemas.microsoft.com/office/drawing/2014/main" id="{18CC2052-E248-BF2B-5C55-1D13DA3002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81" y="0"/>
            <a:ext cx="4877051" cy="2082907"/>
          </a:xfrm>
          <a:prstGeom prst="rect">
            <a:avLst/>
          </a:prstGeom>
        </p:spPr>
      </p:pic>
      <p:pic>
        <p:nvPicPr>
          <p:cNvPr id="7" name="Picture 6" descr="A comic strip of a cartoon&#10;&#10;AI-generated content may be incorrect.">
            <a:extLst>
              <a:ext uri="{FF2B5EF4-FFF2-40B4-BE49-F238E27FC236}">
                <a16:creationId xmlns:a16="http://schemas.microsoft.com/office/drawing/2014/main" id="{1D686710-2210-0E5D-AEE8-D219A39E8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7460" y="50802"/>
            <a:ext cx="3983321" cy="5847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951156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Linda Karr</dc:creator>
  <cp:lastModifiedBy>Linda Karr</cp:lastModifiedBy>
  <cp:revision>5</cp:revision>
  <dcterms:created xsi:type="dcterms:W3CDTF">2025-09-11T13:27:45Z</dcterms:created>
  <dcterms:modified xsi:type="dcterms:W3CDTF">2025-09-21T16:18:54Z</dcterms:modified>
</cp:coreProperties>
</file>