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8C3B-A206-4EE9-BBEC-8E020AB5553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8E3B-072D-498B-BF04-81B699A0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4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8C3B-A206-4EE9-BBEC-8E020AB5553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8E3B-072D-498B-BF04-81B699A0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2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8C3B-A206-4EE9-BBEC-8E020AB5553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8E3B-072D-498B-BF04-81B699A00B4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2096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8C3B-A206-4EE9-BBEC-8E020AB5553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8E3B-072D-498B-BF04-81B699A0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68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8C3B-A206-4EE9-BBEC-8E020AB5553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8E3B-072D-498B-BF04-81B699A00B4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4604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8C3B-A206-4EE9-BBEC-8E020AB5553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8E3B-072D-498B-BF04-81B699A0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52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8C3B-A206-4EE9-BBEC-8E020AB5553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8E3B-072D-498B-BF04-81B699A0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53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8C3B-A206-4EE9-BBEC-8E020AB5553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8E3B-072D-498B-BF04-81B699A0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4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8C3B-A206-4EE9-BBEC-8E020AB5553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8E3B-072D-498B-BF04-81B699A0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1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8C3B-A206-4EE9-BBEC-8E020AB5553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8E3B-072D-498B-BF04-81B699A0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1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8C3B-A206-4EE9-BBEC-8E020AB5553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8E3B-072D-498B-BF04-81B699A0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6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8C3B-A206-4EE9-BBEC-8E020AB5553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8E3B-072D-498B-BF04-81B699A0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2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8C3B-A206-4EE9-BBEC-8E020AB5553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8E3B-072D-498B-BF04-81B699A0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3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8C3B-A206-4EE9-BBEC-8E020AB5553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8E3B-072D-498B-BF04-81B699A0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7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8C3B-A206-4EE9-BBEC-8E020AB5553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8E3B-072D-498B-BF04-81B699A0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5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8C3B-A206-4EE9-BBEC-8E020AB5553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8E3B-072D-498B-BF04-81B699A0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2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A8C3B-A206-4EE9-BBEC-8E020AB5553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FE8E3B-072D-498B-BF04-81B699A0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1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5FD7EC9-9B3E-C957-1F9C-712CBF9B1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7" name="Picture 6" descr="A close-up of a document&#10;&#10;AI-generated content may be incorrect.">
            <a:extLst>
              <a:ext uri="{FF2B5EF4-FFF2-40B4-BE49-F238E27FC236}">
                <a16:creationId xmlns:a16="http://schemas.microsoft.com/office/drawing/2014/main" id="{C81F8CE0-4B9E-9064-CAF4-DC641299C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07608"/>
          </a:xfrm>
          <a:prstGeom prst="rect">
            <a:avLst/>
          </a:prstGeom>
        </p:spPr>
      </p:pic>
      <p:pic>
        <p:nvPicPr>
          <p:cNvPr id="9" name="Picture 8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3A8D399A-5742-79DF-64EE-D34D0C0A7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88" y="3739896"/>
            <a:ext cx="1813561" cy="1972073"/>
          </a:xfrm>
          <a:prstGeom prst="rect">
            <a:avLst/>
          </a:prstGeom>
        </p:spPr>
      </p:pic>
      <p:pic>
        <p:nvPicPr>
          <p:cNvPr id="11" name="Picture 10" descr="A group of people sitting on blue chairs&#10;&#10;AI-generated content may be incorrect.">
            <a:extLst>
              <a:ext uri="{FF2B5EF4-FFF2-40B4-BE49-F238E27FC236}">
                <a16:creationId xmlns:a16="http://schemas.microsoft.com/office/drawing/2014/main" id="{CF3D3A70-8751-EF47-9375-8886F170B3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51" y="2000611"/>
            <a:ext cx="3305649" cy="2539909"/>
          </a:xfrm>
          <a:prstGeom prst="rect">
            <a:avLst/>
          </a:prstGeom>
        </p:spPr>
      </p:pic>
      <p:pic>
        <p:nvPicPr>
          <p:cNvPr id="15" name="Picture 14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E0D28F6B-41B5-5959-51BC-94CA817D7F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89" y="2082907"/>
            <a:ext cx="1813562" cy="16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F9F9D-A15C-60A2-CA81-12B0DCC15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56405AB-1571-AD0D-17AA-0C34323B2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3" name="Picture 2" descr="A close-up of a paper&#10;&#10;AI-generated content may be incorrect.">
            <a:extLst>
              <a:ext uri="{FF2B5EF4-FFF2-40B4-BE49-F238E27FC236}">
                <a16:creationId xmlns:a16="http://schemas.microsoft.com/office/drawing/2014/main" id="{6366E5EF-D572-664C-E146-CD2FDAF6A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88736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E571488-8D0B-7CF9-0375-2217A44A6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3602988" cy="362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7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F6468-5660-6FF9-0706-5C7FF4D8C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6EDADA5-FBDB-9C88-DBFC-CA69E4965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BCE7D978-A763-40F4-1FD0-8591BA83E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06440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4814590-EBFC-BC6A-3042-CCA148A5E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270499" cy="373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65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C9052-1970-4CD3-C515-573CBFA1E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9C7DE5F-D72A-1A44-5783-9E265B47D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55AAA2ED-0F55-7063-9476-0AFB57301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16168"/>
          </a:xfrm>
          <a:prstGeom prst="rect">
            <a:avLst/>
          </a:prstGeom>
        </p:spPr>
      </p:pic>
      <p:pic>
        <p:nvPicPr>
          <p:cNvPr id="6" name="Picture 5" descr="A screenshot of a video call&#10;&#10;AI-generated content may be incorrect.">
            <a:extLst>
              <a:ext uri="{FF2B5EF4-FFF2-40B4-BE49-F238E27FC236}">
                <a16:creationId xmlns:a16="http://schemas.microsoft.com/office/drawing/2014/main" id="{B211FA6A-FA81-7D2C-9BA4-E6DF2FFB9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784" y="2082907"/>
            <a:ext cx="3560064" cy="357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37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17067-91D1-9D7E-8ED3-6188D13A8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0AB16DF-B495-52D7-1A18-DA52A3A3C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3" name="Picture 2" descr="A text on a page&#10;&#10;AI-generated content may be incorrect.">
            <a:extLst>
              <a:ext uri="{FF2B5EF4-FFF2-40B4-BE49-F238E27FC236}">
                <a16:creationId xmlns:a16="http://schemas.microsoft.com/office/drawing/2014/main" id="{89047757-1BF3-6CF0-F957-A85B3BFA7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25896"/>
          </a:xfrm>
          <a:prstGeom prst="rect">
            <a:avLst/>
          </a:prstGeom>
        </p:spPr>
      </p:pic>
      <p:pic>
        <p:nvPicPr>
          <p:cNvPr id="6" name="Picture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634BF480-AFE8-69B1-3E52-FEE3E2549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554" y="2082907"/>
            <a:ext cx="4154696" cy="371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9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44742-16C0-BABB-EECE-AA6CABC5C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D79AFEB-A3E7-9535-B209-D21EB329C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3" name="Picture 2" descr="A text on a piece of paper&#10;&#10;AI-generated content may be incorrect.">
            <a:extLst>
              <a:ext uri="{FF2B5EF4-FFF2-40B4-BE49-F238E27FC236}">
                <a16:creationId xmlns:a16="http://schemas.microsoft.com/office/drawing/2014/main" id="{3C00B895-27D1-3B1B-9911-FA2BC077C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43016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2D6381B-F2F4-6319-67E7-775B573D4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55" y="2102044"/>
            <a:ext cx="3166545" cy="1638927"/>
          </a:xfrm>
          <a:prstGeom prst="rect">
            <a:avLst/>
          </a:prstGeom>
        </p:spPr>
      </p:pic>
      <p:pic>
        <p:nvPicPr>
          <p:cNvPr id="14" name="Picture 13" descr="A screenshot of a video chat&#10;&#10;AI-generated content may be incorrect.">
            <a:extLst>
              <a:ext uri="{FF2B5EF4-FFF2-40B4-BE49-F238E27FC236}">
                <a16:creationId xmlns:a16="http://schemas.microsoft.com/office/drawing/2014/main" id="{3B1DEE4C-7FF6-5CCE-BC61-AA2F14489F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63" y="2082907"/>
            <a:ext cx="1883991" cy="2066549"/>
          </a:xfrm>
          <a:prstGeom prst="rect">
            <a:avLst/>
          </a:prstGeom>
        </p:spPr>
      </p:pic>
      <p:pic>
        <p:nvPicPr>
          <p:cNvPr id="16" name="Picture 15" descr="A screenshot of a screenshot of a medical diagram&#10;&#10;AI-generated content may be incorrect.">
            <a:extLst>
              <a:ext uri="{FF2B5EF4-FFF2-40B4-BE49-F238E27FC236}">
                <a16:creationId xmlns:a16="http://schemas.microsoft.com/office/drawing/2014/main" id="{91C8EA0F-8589-4BB4-0EC1-1553D1B6D5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72" y="3740971"/>
            <a:ext cx="2243328" cy="2230818"/>
          </a:xfrm>
          <a:prstGeom prst="rect">
            <a:avLst/>
          </a:prstGeom>
        </p:spPr>
      </p:pic>
      <p:pic>
        <p:nvPicPr>
          <p:cNvPr id="18" name="Picture 17" descr="A screenshot of a person with her hands on her face&#10;&#10;AI-generated content may be incorrect.">
            <a:extLst>
              <a:ext uri="{FF2B5EF4-FFF2-40B4-BE49-F238E27FC236}">
                <a16:creationId xmlns:a16="http://schemas.microsoft.com/office/drawing/2014/main" id="{CCA2ECFB-08C8-A558-4AE1-0EA1AD5F7A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43" y="4149456"/>
            <a:ext cx="2243328" cy="182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54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A3FE7-35EA-72CF-9D4C-31D8C7F32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DABD1E5-A78F-E15B-BDD9-DA38534CA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3D1B236E-1679-6C81-2DF8-4510064B6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496" cy="5879592"/>
          </a:xfrm>
          <a:prstGeom prst="rect">
            <a:avLst/>
          </a:prstGeom>
        </p:spPr>
      </p:pic>
      <p:pic>
        <p:nvPicPr>
          <p:cNvPr id="6" name="Picture 5" descr="A person holding a candy and a packet&#10;&#10;AI-generated content may be incorrect.">
            <a:extLst>
              <a:ext uri="{FF2B5EF4-FFF2-40B4-BE49-F238E27FC236}">
                <a16:creationId xmlns:a16="http://schemas.microsoft.com/office/drawing/2014/main" id="{D4253A59-4D42-B796-7489-AC90F1AB1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52" y="2082907"/>
            <a:ext cx="2517648" cy="3257856"/>
          </a:xfrm>
          <a:prstGeom prst="rect">
            <a:avLst/>
          </a:prstGeom>
        </p:spPr>
      </p:pic>
      <p:pic>
        <p:nvPicPr>
          <p:cNvPr id="10" name="Picture 9" descr="A screenshot of a phone&#10;&#10;AI-generated content may be incorrect.">
            <a:extLst>
              <a:ext uri="{FF2B5EF4-FFF2-40B4-BE49-F238E27FC236}">
                <a16:creationId xmlns:a16="http://schemas.microsoft.com/office/drawing/2014/main" id="{B46186AD-F9D0-B421-6BAB-A49BC516F5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798" y="2082907"/>
            <a:ext cx="2536554" cy="297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03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4</cp:revision>
  <dcterms:created xsi:type="dcterms:W3CDTF">2025-09-28T19:33:47Z</dcterms:created>
  <dcterms:modified xsi:type="dcterms:W3CDTF">2025-09-28T19:47:04Z</dcterms:modified>
</cp:coreProperties>
</file>