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9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18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2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06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6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3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6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7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433C-2AF6-4691-98AA-3FE17E05FFF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3898C0-A687-4704-9FC2-D7B8CCD3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89B6367-DD11-1E11-2788-631B25C3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47B5618D-A452-1A8A-09EF-6A70AB78D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10943"/>
          </a:xfrm>
          <a:prstGeom prst="rect">
            <a:avLst/>
          </a:prstGeom>
        </p:spPr>
      </p:pic>
      <p:pic>
        <p:nvPicPr>
          <p:cNvPr id="7" name="Picture 6" descr="A foggy city with tall buildings&#10;&#10;AI-generated content may be incorrect.">
            <a:extLst>
              <a:ext uri="{FF2B5EF4-FFF2-40B4-BE49-F238E27FC236}">
                <a16:creationId xmlns:a16="http://schemas.microsoft.com/office/drawing/2014/main" id="{70AD18AB-A44F-2F9C-D894-EF1AE25FD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946332" cy="1919532"/>
          </a:xfrm>
          <a:prstGeom prst="rect">
            <a:avLst/>
          </a:prstGeom>
        </p:spPr>
      </p:pic>
      <p:pic>
        <p:nvPicPr>
          <p:cNvPr id="9" name="Picture 8" descr="A bridge in the fog&#10;&#10;AI-generated content may be incorrect.">
            <a:extLst>
              <a:ext uri="{FF2B5EF4-FFF2-40B4-BE49-F238E27FC236}">
                <a16:creationId xmlns:a16="http://schemas.microsoft.com/office/drawing/2014/main" id="{8D92EC45-C4C6-A886-468C-A3EEAF3ED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3996925"/>
            <a:ext cx="3882687" cy="19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3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FD31D-DCF5-DCFB-302D-3AD5DD767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0686D79-7BCC-7B3D-4679-E82B63578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A0CEB61-2DAE-B307-09DB-915263B62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747657"/>
          </a:xfrm>
          <a:prstGeom prst="rect">
            <a:avLst/>
          </a:prstGeom>
        </p:spPr>
      </p:pic>
      <p:pic>
        <p:nvPicPr>
          <p:cNvPr id="6" name="Picture 5" descr="A foggy landscape with trees&#10;&#10;AI-generated content may be incorrect.">
            <a:extLst>
              <a:ext uri="{FF2B5EF4-FFF2-40B4-BE49-F238E27FC236}">
                <a16:creationId xmlns:a16="http://schemas.microsoft.com/office/drawing/2014/main" id="{B561DF1F-8971-90C6-4931-55021EC9B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94" y="2082907"/>
            <a:ext cx="3780631" cy="1909300"/>
          </a:xfrm>
          <a:prstGeom prst="rect">
            <a:avLst/>
          </a:prstGeom>
        </p:spPr>
      </p:pic>
      <p:pic>
        <p:nvPicPr>
          <p:cNvPr id="8" name="Picture 7" descr="A smoke in the sky&#10;&#10;AI-generated content may be incorrect.">
            <a:extLst>
              <a:ext uri="{FF2B5EF4-FFF2-40B4-BE49-F238E27FC236}">
                <a16:creationId xmlns:a16="http://schemas.microsoft.com/office/drawing/2014/main" id="{C2467F07-84FA-96C3-3510-0A5CD38C5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94" y="3992207"/>
            <a:ext cx="3807753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FFA60-BF2E-41AC-1917-4EE7C261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D500E48-F295-C516-7683-737F5D307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349C17BD-E5D3-970B-951E-9861465E8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6139543"/>
          </a:xfrm>
          <a:prstGeom prst="rect">
            <a:avLst/>
          </a:prstGeom>
        </p:spPr>
      </p:pic>
      <p:pic>
        <p:nvPicPr>
          <p:cNvPr id="6" name="Picture 5" descr="A person holding a guitar&#10;&#10;AI-generated content may be incorrect.">
            <a:extLst>
              <a:ext uri="{FF2B5EF4-FFF2-40B4-BE49-F238E27FC236}">
                <a16:creationId xmlns:a16="http://schemas.microsoft.com/office/drawing/2014/main" id="{DE43177B-C748-1B74-6B51-3E375B2FD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11" y="2082907"/>
            <a:ext cx="3203108" cy="3914910"/>
          </a:xfrm>
          <a:prstGeom prst="rect">
            <a:avLst/>
          </a:prstGeom>
        </p:spPr>
      </p:pic>
      <p:pic>
        <p:nvPicPr>
          <p:cNvPr id="8" name="Picture 7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6EA5BB5B-797E-7AF2-290B-E3847517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926" y="2082907"/>
            <a:ext cx="1571074" cy="1890379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F12D84-CDF5-2435-F297-6E938B5CD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24" y="3973286"/>
            <a:ext cx="1570275" cy="10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33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91686-95EF-9BE9-271A-835DEF17C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A00AB69-715A-7B38-9B15-1A436413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B639426-C70D-573B-6D31-BEC7A288E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8914"/>
          </a:xfrm>
          <a:prstGeom prst="rect">
            <a:avLst/>
          </a:prstGeom>
        </p:spPr>
      </p:pic>
      <p:pic>
        <p:nvPicPr>
          <p:cNvPr id="6" name="Picture 5" descr="A collage of images of a person standing next to a car&#10;&#10;AI-generated content may be incorrect.">
            <a:extLst>
              <a:ext uri="{FF2B5EF4-FFF2-40B4-BE49-F238E27FC236}">
                <a16:creationId xmlns:a16="http://schemas.microsoft.com/office/drawing/2014/main" id="{5F05D1AA-735C-F90C-A14B-0342CE952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340" y="2082907"/>
            <a:ext cx="3111660" cy="2597283"/>
          </a:xfrm>
          <a:prstGeom prst="rect">
            <a:avLst/>
          </a:prstGeom>
        </p:spPr>
      </p:pic>
      <p:pic>
        <p:nvPicPr>
          <p:cNvPr id="8" name="Picture 7" descr="A person and person on the phone&#10;&#10;AI-generated content may be incorrect.">
            <a:extLst>
              <a:ext uri="{FF2B5EF4-FFF2-40B4-BE49-F238E27FC236}">
                <a16:creationId xmlns:a16="http://schemas.microsoft.com/office/drawing/2014/main" id="{29738643-D0B0-56A1-02E3-B65168F75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49" y="2082908"/>
            <a:ext cx="1837090" cy="1683550"/>
          </a:xfrm>
          <a:prstGeom prst="rect">
            <a:avLst/>
          </a:prstGeom>
        </p:spPr>
      </p:pic>
      <p:pic>
        <p:nvPicPr>
          <p:cNvPr id="10" name="Picture 9" descr="A person in a pink jacket&#10;&#10;AI-generated content may be incorrect.">
            <a:extLst>
              <a:ext uri="{FF2B5EF4-FFF2-40B4-BE49-F238E27FC236}">
                <a16:creationId xmlns:a16="http://schemas.microsoft.com/office/drawing/2014/main" id="{9402977F-D8DD-3090-6015-C1C3F8353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47" y="3808130"/>
            <a:ext cx="1837091" cy="9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4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2025-09-02T17:13:31Z</dcterms:created>
  <dcterms:modified xsi:type="dcterms:W3CDTF">2025-09-02T17:19:58Z</dcterms:modified>
</cp:coreProperties>
</file>