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7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531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488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3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0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0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6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8B84-38E9-4097-8047-ED6B21AA8DA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68DECA8-9902-47D2-9FAA-664117F7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452D593-C918-A10F-14CF-AD10BD40C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AC76E-782F-B32C-45CE-F5555BD2D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9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1D4E8C-47AE-AAEE-071F-FD94DD8C9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12" y="2082907"/>
            <a:ext cx="2738015" cy="3275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BD607-3B47-7205-02E2-41A819798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66" y="2082907"/>
            <a:ext cx="2355134" cy="32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4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34165-6224-AD03-FDAC-FD3C1F1A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DD879C1-403F-027F-F33F-25879DD7F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891CB021-71F9-8D67-6582-1237E5E75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7F2A7-D26E-355D-7FEC-E87E58147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157" y="2082907"/>
            <a:ext cx="2395843" cy="2507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EF0E5-1E83-61EF-49D2-68E815B7D9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26" y="2082907"/>
            <a:ext cx="2512148" cy="3805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8B5AB-4EA1-8C1D-6569-303595EB0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74" y="4590288"/>
            <a:ext cx="1211076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0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2004F-6544-518A-F849-E32B384E5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12FC821-628B-F2A2-A596-B3E039DC3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9E3C1EAE-1F4B-2A03-117C-6E167A6CA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9E7F72-00F6-77B9-EDA1-2B3B74741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30" y="2082907"/>
            <a:ext cx="2343270" cy="2082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6EE699-6F95-1035-10BD-4F8DF09C3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01" y="2082907"/>
            <a:ext cx="2524128" cy="30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4C80-F9FB-A5F6-713C-5D1864904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9E79BE9-1F62-8B81-80D7-A54F05DE0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letter to a doctor&#10;&#10;AI-generated content may be incorrect.">
            <a:extLst>
              <a:ext uri="{FF2B5EF4-FFF2-40B4-BE49-F238E27FC236}">
                <a16:creationId xmlns:a16="http://schemas.microsoft.com/office/drawing/2014/main" id="{02B4E51F-3F7C-881D-FFBE-6340CF0BF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26480"/>
          </a:xfrm>
          <a:prstGeom prst="rect">
            <a:avLst/>
          </a:prstGeom>
        </p:spPr>
      </p:pic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5B9E6006-5D96-ECDC-E7D7-25A0A7656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90" y="2082907"/>
            <a:ext cx="2503810" cy="1647845"/>
          </a:xfrm>
          <a:prstGeom prst="rect">
            <a:avLst/>
          </a:prstGeom>
        </p:spPr>
      </p:pic>
      <p:pic>
        <p:nvPicPr>
          <p:cNvPr id="8" name="Picture 7" descr="A person petting a dog&#10;&#10;AI-generated content may be incorrect.">
            <a:extLst>
              <a:ext uri="{FF2B5EF4-FFF2-40B4-BE49-F238E27FC236}">
                <a16:creationId xmlns:a16="http://schemas.microsoft.com/office/drawing/2014/main" id="{A98CF3CB-B312-47FE-0069-E6A1CD684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79" y="2082907"/>
            <a:ext cx="2503810" cy="37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61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8E6DF-D279-50DC-72E8-163C2933E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518CC47-9F3B-FDA7-F048-E1615AF66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6FD68561-19AC-B7CD-5E67-3B5A075EF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4928" cy="6044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8303C-C679-22EA-D76F-B6D651863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34" y="2082907"/>
            <a:ext cx="2458366" cy="2082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21C57-B0B2-49DB-9512-CE6432070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2418685" cy="1564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C80FB-D5E0-37EB-9F5A-08778D9F0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58" y="3678811"/>
            <a:ext cx="2450676" cy="16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0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7262C-CCDF-53F5-0C8A-616E11C2F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C3FAA22-2A93-E6DB-CE3C-FC86487FB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CABD76F1-4466-C6B9-14D3-C4FE46227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26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A424D-2095-F1F5-ECF2-F295FDD97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16" y="2082907"/>
            <a:ext cx="2362984" cy="1766717"/>
          </a:xfrm>
          <a:prstGeom prst="rect">
            <a:avLst/>
          </a:prstGeom>
        </p:spPr>
      </p:pic>
      <p:pic>
        <p:nvPicPr>
          <p:cNvPr id="8" name="Picture 7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B285B0D7-D537-6CFE-DC0F-3B91AFD66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438526" cy="1692900"/>
          </a:xfrm>
          <a:prstGeom prst="rect">
            <a:avLst/>
          </a:prstGeom>
        </p:spPr>
      </p:pic>
      <p:pic>
        <p:nvPicPr>
          <p:cNvPr id="10" name="Picture 9" descr="A screenshot of a map&#10;&#10;AI-generated content may be incorrect.">
            <a:extLst>
              <a:ext uri="{FF2B5EF4-FFF2-40B4-BE49-F238E27FC236}">
                <a16:creationId xmlns:a16="http://schemas.microsoft.com/office/drawing/2014/main" id="{057F1110-487E-A4A2-F778-55830F2DA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89" y="3858361"/>
            <a:ext cx="3467278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08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2025-09-03T23:57:27Z</dcterms:created>
  <dcterms:modified xsi:type="dcterms:W3CDTF">2025-09-04T00:06:48Z</dcterms:modified>
</cp:coreProperties>
</file>