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529-3095-484D-82E4-E2E6CC9B1D5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CA1C-42CE-49F4-A18E-AD9FF0F0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1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529-3095-484D-82E4-E2E6CC9B1D5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CA1C-42CE-49F4-A18E-AD9FF0F0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3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529-3095-484D-82E4-E2E6CC9B1D5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CA1C-42CE-49F4-A18E-AD9FF0F0CA4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850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529-3095-484D-82E4-E2E6CC9B1D5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CA1C-42CE-49F4-A18E-AD9FF0F0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34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529-3095-484D-82E4-E2E6CC9B1D5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CA1C-42CE-49F4-A18E-AD9FF0F0CA4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9925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529-3095-484D-82E4-E2E6CC9B1D5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CA1C-42CE-49F4-A18E-AD9FF0F0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14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529-3095-484D-82E4-E2E6CC9B1D5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CA1C-42CE-49F4-A18E-AD9FF0F0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36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529-3095-484D-82E4-E2E6CC9B1D5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CA1C-42CE-49F4-A18E-AD9FF0F0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3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529-3095-484D-82E4-E2E6CC9B1D5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CA1C-42CE-49F4-A18E-AD9FF0F0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6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529-3095-484D-82E4-E2E6CC9B1D5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CA1C-42CE-49F4-A18E-AD9FF0F0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2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529-3095-484D-82E4-E2E6CC9B1D5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CA1C-42CE-49F4-A18E-AD9FF0F0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0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529-3095-484D-82E4-E2E6CC9B1D5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CA1C-42CE-49F4-A18E-AD9FF0F0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1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529-3095-484D-82E4-E2E6CC9B1D5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CA1C-42CE-49F4-A18E-AD9FF0F0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529-3095-484D-82E4-E2E6CC9B1D5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CA1C-42CE-49F4-A18E-AD9FF0F0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5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529-3095-484D-82E4-E2E6CC9B1D5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CA1C-42CE-49F4-A18E-AD9FF0F0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529-3095-484D-82E4-E2E6CC9B1D5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CA1C-42CE-49F4-A18E-AD9FF0F0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2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F1529-3095-484D-82E4-E2E6CC9B1D5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9FCA1C-42CE-49F4-A18E-AD9FF0F0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8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150438-09D3-EFE6-6569-F821F4A38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8C9EED-2698-D90F-BF2F-C92DC7E00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34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0603A6-A546-FB87-56B4-37BF48212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26" y="2110339"/>
            <a:ext cx="3583219" cy="374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8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DCC8C-CFBA-37C9-9D3A-C2C97D51C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FFE6AE-892E-FD40-21A4-BF5224DD1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C14020-AC25-9730-6DDA-D11384783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89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BD5BB0-729A-9A19-2C34-1632A08E5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03" y="2082906"/>
            <a:ext cx="2698131" cy="374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57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8EE75-B07A-0626-4C5C-C9DC489AC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203C37-DBF5-76ED-A66A-155560F6B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7A8A72-E6B5-2330-D20E-5CD9A6943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79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63B21D-A1DD-81F8-DA30-AC5F44FCF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60" y="2082907"/>
            <a:ext cx="3070020" cy="35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6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7E76E-965B-A7BE-C0A0-B5F0B7639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9AB59-3399-F4CF-9924-C26C58686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7B6442-418D-43C0-B61A-06F2EA5BF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88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88C772-50A7-D403-657A-1F0581C30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2082907"/>
            <a:ext cx="2992548" cy="372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03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435BD-65F9-B2F0-E565-5BF6EE63A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A7576-55FC-1E85-067A-732C9E092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3D1963-072F-F7E3-790C-A09C2D1D8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25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1DAA0C-491E-49DC-8B1F-052ABE0F1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283119" cy="37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3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75BC9-B51C-871C-6C29-CC3449850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ADA4FA-91C1-7717-8C46-650C2A7C0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34FEDE-4F92-4643-FDED-BC37B47DF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99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9EBE13-60FB-3004-050F-F0CC2E9AC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35" y="2082907"/>
            <a:ext cx="2459165" cy="3376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AF692-C7C6-EB4A-2C5C-C895EAEAF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61" y="2101607"/>
            <a:ext cx="2423874" cy="19217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5DBAF4-92A2-F3FE-E430-A3240BD9F9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61" y="4023360"/>
            <a:ext cx="1778537" cy="192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52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A23AE-F95C-881C-37CC-360502FB8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8EA257-652F-B84E-CCD3-7F0FD9A46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57171D-DE34-818A-8D37-CA8D32B34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52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E81814-B786-9508-9F7E-E4D7B73C6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952" y="2082907"/>
            <a:ext cx="3009477" cy="374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44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2B832-FA55-E091-8AFA-EA687667A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DEAED6-B2DB-9807-C49A-545D38DF0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93256A-E1B9-01DB-960E-C09995E0A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07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936C0A-C245-3616-76EE-4C887495B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352972" cy="36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0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21AA3-D9B3-ABAC-108C-0386CD1E8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0FCA53-6436-97CB-A9EE-982F84B85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A973E7-18F1-F0CA-B94B-5796086AA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07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FA6D65-4F86-F313-291A-3122A534B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570" y="2139883"/>
            <a:ext cx="4491419" cy="344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16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E3190-DCC4-91E6-6997-DBC1B45DC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5E86E6-1E39-EA3F-0DBB-84AA2EB79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FA719B-BE13-B963-B69E-2397088CA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236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750C0F-4EE4-A4E5-5D08-CA503CEFF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512497" cy="358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13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9A84B-0240-74B5-6DC1-304A5FAA6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B48921-8D04-344E-2818-CE8833F28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B11B75-0687-DBC5-A78B-F7B9DAE56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33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7E1CA6-8EE7-9746-B7C5-9FD9D1853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321221" cy="977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BE91A-6D49-9998-93D5-DDE8A5208F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200" y="3268245"/>
            <a:ext cx="4895800" cy="23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8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0345D-B8B7-02D0-8353-E752A328E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A9253-4594-FF68-1163-46C72954D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6E7FF5-0F0E-FEC9-0A91-CBD6FA3AC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34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3961D8-2FC7-173E-51C9-4C9D5C6F9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90" y="2082907"/>
            <a:ext cx="3062735" cy="3650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C9162C-5CB7-A4C8-EB77-A32D0881C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350" y="2082907"/>
            <a:ext cx="1890650" cy="94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55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FE077-C765-7B13-B116-D05FEBFB9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6D135-D81D-2B25-5579-83AF87F0E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534D95-BAD0-3217-92B9-30AB73FD0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44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A32FCA-984A-288D-4A62-62DF92039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01" y="2082907"/>
            <a:ext cx="5161499" cy="1519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D574A2-D7A6-FE91-10AE-F53ABAED9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871" y="3520441"/>
            <a:ext cx="3677905" cy="244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0F278-1E4E-0097-624C-841D34CE2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2979C-C553-7727-BF7D-8677D464B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61EE29-01AA-9310-0D81-380B57326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35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363A57-6629-44AF-6F10-A7987FF58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53" y="2082907"/>
            <a:ext cx="3366755" cy="38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3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524D0-E86E-D8FE-8AC6-10C7DF887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3B37C-AEC8-F665-5091-1462B7C91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BEEE54-B9E9-018B-ACD7-C97323A2F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4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676AF5-4350-821C-0BA5-FEE25CAC5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96" y="2082907"/>
            <a:ext cx="3886400" cy="1720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202B4A-56B7-EFAE-1AB6-96CA193A80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96" y="3873834"/>
            <a:ext cx="3829247" cy="183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64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D34BB-5022-D80E-5B5B-55ADB9023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32564D-62A4-E8B9-B4CE-B40052707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41B680-59A5-A027-AE02-09C1C2D28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4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B00638-ADAA-EC65-9991-A1FE036E2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20" y="2254964"/>
            <a:ext cx="3829247" cy="1854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0F8CAE-3390-973E-B1C7-D250FF96C0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94" y="4109259"/>
            <a:ext cx="3848298" cy="17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1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D5DDB-5262-50D9-206D-160FAE0F8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DBDAEE-3AFB-14C9-F35F-39CD4B607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91AC6-3932-1BC5-5223-D56D5AEC3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71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09D33-2A10-33F2-82FB-FAB0DBAF3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988005" cy="1930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5A2F8C-1FE2-AB51-4C0A-AFC468139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4013406"/>
            <a:ext cx="3930852" cy="181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58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B43D0-AF11-BB3A-4721-4BC85B821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3FEC1-B194-0454-995D-88C5F192A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932678-5F19-8B2B-0427-1B40780D5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07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2FFA24-B0FF-7454-A882-EEE847B15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873699" cy="1854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913F58-50A5-3457-D83A-C0BDC23482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3937202"/>
            <a:ext cx="3848298" cy="18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83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2025-09-05T00:27:51Z</dcterms:created>
  <dcterms:modified xsi:type="dcterms:W3CDTF">2025-09-05T00:49:57Z</dcterms:modified>
</cp:coreProperties>
</file>