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56" d="100"/>
          <a:sy n="56" d="100"/>
        </p:scale>
        <p:origin x="72" y="3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241AF-768D-414F-ACA4-A10565671D3C}" type="datetimeFigureOut">
              <a:rPr lang="en-US" smtClean="0"/>
              <a:t>9/5/2025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3ECFE-2353-4840-B1F4-741CF4326F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53958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241AF-768D-414F-ACA4-A10565671D3C}" type="datetimeFigureOut">
              <a:rPr lang="en-US" smtClean="0"/>
              <a:t>9/5/2025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3ECFE-2353-4840-B1F4-741CF4326F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87663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241AF-768D-414F-ACA4-A10565671D3C}" type="datetimeFigureOut">
              <a:rPr lang="en-US" smtClean="0"/>
              <a:t>9/5/2025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3ECFE-2353-4840-B1F4-741CF4326F2C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6698288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241AF-768D-414F-ACA4-A10565671D3C}" type="datetimeFigureOut">
              <a:rPr lang="en-US" smtClean="0"/>
              <a:t>9/5/2025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3ECFE-2353-4840-B1F4-741CF4326F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90938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241AF-768D-414F-ACA4-A10565671D3C}" type="datetimeFigureOut">
              <a:rPr lang="en-US" smtClean="0"/>
              <a:t>9/5/2025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3ECFE-2353-4840-B1F4-741CF4326F2C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3512178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241AF-768D-414F-ACA4-A10565671D3C}" type="datetimeFigureOut">
              <a:rPr lang="en-US" smtClean="0"/>
              <a:t>9/5/2025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3ECFE-2353-4840-B1F4-741CF4326F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47169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241AF-768D-414F-ACA4-A10565671D3C}" type="datetimeFigureOut">
              <a:rPr lang="en-US" smtClean="0"/>
              <a:t>9/5/2025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3ECFE-2353-4840-B1F4-741CF4326F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339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241AF-768D-414F-ACA4-A10565671D3C}" type="datetimeFigureOut">
              <a:rPr lang="en-US" smtClean="0"/>
              <a:t>9/5/2025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3ECFE-2353-4840-B1F4-741CF4326F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29719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241AF-768D-414F-ACA4-A10565671D3C}" type="datetimeFigureOut">
              <a:rPr lang="en-US" smtClean="0"/>
              <a:t>9/5/2025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3ECFE-2353-4840-B1F4-741CF4326F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74984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241AF-768D-414F-ACA4-A10565671D3C}" type="datetimeFigureOut">
              <a:rPr lang="en-US" smtClean="0"/>
              <a:t>9/5/2025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3ECFE-2353-4840-B1F4-741CF4326F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52157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241AF-768D-414F-ACA4-A10565671D3C}" type="datetimeFigureOut">
              <a:rPr lang="en-US" smtClean="0"/>
              <a:t>9/5/2025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3ECFE-2353-4840-B1F4-741CF4326F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71108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241AF-768D-414F-ACA4-A10565671D3C}" type="datetimeFigureOut">
              <a:rPr lang="en-US" smtClean="0"/>
              <a:t>9/5/2025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3ECFE-2353-4840-B1F4-741CF4326F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76332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241AF-768D-414F-ACA4-A10565671D3C}" type="datetimeFigureOut">
              <a:rPr lang="en-US" smtClean="0"/>
              <a:t>9/5/2025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3ECFE-2353-4840-B1F4-741CF4326F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91057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241AF-768D-414F-ACA4-A10565671D3C}" type="datetimeFigureOut">
              <a:rPr lang="en-US" smtClean="0"/>
              <a:t>9/5/2025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3ECFE-2353-4840-B1F4-741CF4326F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91592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241AF-768D-414F-ACA4-A10565671D3C}" type="datetimeFigureOut">
              <a:rPr lang="en-US" smtClean="0"/>
              <a:t>9/5/2025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3ECFE-2353-4840-B1F4-741CF4326F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68065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3ECFE-2353-4840-B1F4-741CF4326F2C}" type="slidenum">
              <a:rPr lang="en-US" smtClean="0"/>
              <a:t>‹#›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241AF-768D-414F-ACA4-A10565671D3C}" type="datetimeFigureOut">
              <a:rPr lang="en-US" smtClean="0"/>
              <a:t>9/5/2025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91272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241AF-768D-414F-ACA4-A10565671D3C}" type="datetimeFigureOut">
              <a:rPr lang="en-US" smtClean="0"/>
              <a:t>9/5/2025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E7E3ECFE-2353-4840-B1F4-741CF4326F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93179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2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771A1EA-A885-4D37-FFFE-D3B708BC2B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4949" y="0"/>
            <a:ext cx="4877051" cy="2082907"/>
          </a:xfrm>
          <a:prstGeom prst="rect">
            <a:avLst/>
          </a:prstGeom>
        </p:spPr>
      </p:pic>
      <p:pic>
        <p:nvPicPr>
          <p:cNvPr id="4" name="Picture 3" descr="A close-up of a document&#10;&#10;AI-generated content may be incorrect.">
            <a:extLst>
              <a:ext uri="{FF2B5EF4-FFF2-40B4-BE49-F238E27FC236}">
                <a16:creationId xmlns:a16="http://schemas.microsoft.com/office/drawing/2014/main" id="{20AE7A9B-8742-5642-2155-C93F8BA3BB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7314949" cy="5845629"/>
          </a:xfrm>
          <a:prstGeom prst="rect">
            <a:avLst/>
          </a:prstGeom>
        </p:spPr>
      </p:pic>
      <p:pic>
        <p:nvPicPr>
          <p:cNvPr id="6" name="Picture 5" descr="Cartoon a cartoon of a child sleeping in a bed with a cat and a backpack&#10;&#10;AI-generated content may be incorrect.">
            <a:extLst>
              <a:ext uri="{FF2B5EF4-FFF2-40B4-BE49-F238E27FC236}">
                <a16:creationId xmlns:a16="http://schemas.microsoft.com/office/drawing/2014/main" id="{BAD6A172-90FC-BFE0-CA0C-FC1814B9E2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7328" y="2082908"/>
            <a:ext cx="2234671" cy="1846836"/>
          </a:xfrm>
          <a:prstGeom prst="rect">
            <a:avLst/>
          </a:prstGeom>
        </p:spPr>
      </p:pic>
      <p:pic>
        <p:nvPicPr>
          <p:cNvPr id="8" name="Picture 7" descr="A small black dog sitting on grass&#10;&#10;AI-generated content may be incorrect.">
            <a:extLst>
              <a:ext uri="{FF2B5EF4-FFF2-40B4-BE49-F238E27FC236}">
                <a16:creationId xmlns:a16="http://schemas.microsoft.com/office/drawing/2014/main" id="{0CB70E0C-B5D3-DDA8-848E-4C6B9DD48B0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2885" y="2069098"/>
            <a:ext cx="1564441" cy="1874769"/>
          </a:xfrm>
          <a:prstGeom prst="rect">
            <a:avLst/>
          </a:prstGeom>
        </p:spPr>
      </p:pic>
      <p:pic>
        <p:nvPicPr>
          <p:cNvPr id="10" name="Picture 9" descr="A pile of dirt and debris&#10;&#10;AI-generated content may be incorrect.">
            <a:extLst>
              <a:ext uri="{FF2B5EF4-FFF2-40B4-BE49-F238E27FC236}">
                <a16:creationId xmlns:a16="http://schemas.microsoft.com/office/drawing/2014/main" id="{B329BE58-EAA6-0542-467F-546296F4AA5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3" y="3929744"/>
            <a:ext cx="1839685" cy="1871163"/>
          </a:xfrm>
          <a:prstGeom prst="rect">
            <a:avLst/>
          </a:prstGeom>
        </p:spPr>
      </p:pic>
      <p:pic>
        <p:nvPicPr>
          <p:cNvPr id="12" name="Picture 11" descr="A map of a large red triangle&#10;&#10;AI-generated content may be incorrect.">
            <a:extLst>
              <a:ext uri="{FF2B5EF4-FFF2-40B4-BE49-F238E27FC236}">
                <a16:creationId xmlns:a16="http://schemas.microsoft.com/office/drawing/2014/main" id="{6889E232-F74B-9661-6CF8-BBE96846D9A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3964" y="4139313"/>
            <a:ext cx="2348348" cy="1651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33208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D9A194-D270-FC45-1887-96945675C7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E3F1F83-C931-65EA-B29C-0831358F6B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4949" y="0"/>
            <a:ext cx="4877051" cy="2082907"/>
          </a:xfrm>
          <a:prstGeom prst="rect">
            <a:avLst/>
          </a:prstGeom>
        </p:spPr>
      </p:pic>
      <p:pic>
        <p:nvPicPr>
          <p:cNvPr id="4" name="Picture 3" descr="A close-up of a document&#10;&#10;AI-generated content may be incorrect.">
            <a:extLst>
              <a:ext uri="{FF2B5EF4-FFF2-40B4-BE49-F238E27FC236}">
                <a16:creationId xmlns:a16="http://schemas.microsoft.com/office/drawing/2014/main" id="{6AE8B69C-9F89-731D-1C66-1E64D473AC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314949" cy="5921829"/>
          </a:xfrm>
          <a:prstGeom prst="rect">
            <a:avLst/>
          </a:prstGeom>
        </p:spPr>
      </p:pic>
      <p:pic>
        <p:nvPicPr>
          <p:cNvPr id="8" name="Picture 7" descr="A person in a suit&#10;&#10;AI-generated content may be incorrect.">
            <a:extLst>
              <a:ext uri="{FF2B5EF4-FFF2-40B4-BE49-F238E27FC236}">
                <a16:creationId xmlns:a16="http://schemas.microsoft.com/office/drawing/2014/main" id="{6163FCB9-AADD-F87E-F582-8599FBF141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0270" y="2109970"/>
            <a:ext cx="3511730" cy="1701887"/>
          </a:xfrm>
          <a:prstGeom prst="rect">
            <a:avLst/>
          </a:prstGeom>
        </p:spPr>
      </p:pic>
      <p:pic>
        <p:nvPicPr>
          <p:cNvPr id="10" name="Picture 9" descr="A person and person sitting on a news desk&#10;&#10;AI-generated content may be incorrect.">
            <a:extLst>
              <a:ext uri="{FF2B5EF4-FFF2-40B4-BE49-F238E27FC236}">
                <a16:creationId xmlns:a16="http://schemas.microsoft.com/office/drawing/2014/main" id="{986A6A20-9859-A522-7AF4-732AF6C4DAA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8371" y="3811857"/>
            <a:ext cx="3435527" cy="1886047"/>
          </a:xfrm>
          <a:prstGeom prst="rect">
            <a:avLst/>
          </a:prstGeom>
        </p:spPr>
      </p:pic>
      <p:pic>
        <p:nvPicPr>
          <p:cNvPr id="12" name="Picture 11" descr="A city skyline with buildings in the background&#10;&#10;AI-generated content may be incorrect.">
            <a:extLst>
              <a:ext uri="{FF2B5EF4-FFF2-40B4-BE49-F238E27FC236}">
                <a16:creationId xmlns:a16="http://schemas.microsoft.com/office/drawing/2014/main" id="{91D6BD74-F3B6-C1E5-1191-77890A013D9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6236" y="2109970"/>
            <a:ext cx="1564033" cy="918980"/>
          </a:xfrm>
          <a:prstGeom prst="rect">
            <a:avLst/>
          </a:prstGeom>
        </p:spPr>
      </p:pic>
      <p:pic>
        <p:nvPicPr>
          <p:cNvPr id="14" name="Picture 13" descr="A helicopter flying in the air&#10;&#10;AI-generated content may be incorrect.">
            <a:extLst>
              <a:ext uri="{FF2B5EF4-FFF2-40B4-BE49-F238E27FC236}">
                <a16:creationId xmlns:a16="http://schemas.microsoft.com/office/drawing/2014/main" id="{F0582BF5-D22B-F7F8-AE80-2A127C427C9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192" y="3028950"/>
            <a:ext cx="1444078" cy="773038"/>
          </a:xfrm>
          <a:prstGeom prst="rect">
            <a:avLst/>
          </a:prstGeom>
        </p:spPr>
      </p:pic>
      <p:pic>
        <p:nvPicPr>
          <p:cNvPr id="16" name="Picture 15" descr="A screenshot of a computer screen&#10;&#10;AI-generated content may be incorrect.">
            <a:extLst>
              <a:ext uri="{FF2B5EF4-FFF2-40B4-BE49-F238E27FC236}">
                <a16:creationId xmlns:a16="http://schemas.microsoft.com/office/drawing/2014/main" id="{B23EC65B-849D-3BC9-43F0-F51B646034D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9110" y="3811857"/>
            <a:ext cx="1620209" cy="1194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9041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4D911B-68C5-2C1F-E287-8A85C66A1C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063EC53-19A8-25B2-89A8-6017AF75A9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4949" y="0"/>
            <a:ext cx="4877051" cy="2082907"/>
          </a:xfrm>
          <a:prstGeom prst="rect">
            <a:avLst/>
          </a:prstGeom>
        </p:spPr>
      </p:pic>
      <p:pic>
        <p:nvPicPr>
          <p:cNvPr id="4" name="Picture 3" descr="A document with text on it&#10;&#10;AI-generated content may be incorrect.">
            <a:extLst>
              <a:ext uri="{FF2B5EF4-FFF2-40B4-BE49-F238E27FC236}">
                <a16:creationId xmlns:a16="http://schemas.microsoft.com/office/drawing/2014/main" id="{54D2C7F9-C7C8-A453-50DC-E5C3098119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7314949" cy="5878286"/>
          </a:xfrm>
          <a:prstGeom prst="rect">
            <a:avLst/>
          </a:prstGeom>
        </p:spPr>
      </p:pic>
      <p:pic>
        <p:nvPicPr>
          <p:cNvPr id="10" name="Picture 9" descr="A screenshot of a car driving on a road&#10;&#10;AI-generated content may be incorrect.">
            <a:extLst>
              <a:ext uri="{FF2B5EF4-FFF2-40B4-BE49-F238E27FC236}">
                <a16:creationId xmlns:a16="http://schemas.microsoft.com/office/drawing/2014/main" id="{355D27EC-C465-51BA-A40E-5F422D0E0B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9312" y="2082907"/>
            <a:ext cx="2414162" cy="3117743"/>
          </a:xfrm>
          <a:prstGeom prst="rect">
            <a:avLst/>
          </a:prstGeom>
        </p:spPr>
      </p:pic>
      <p:pic>
        <p:nvPicPr>
          <p:cNvPr id="12" name="Picture 11" descr="A screenshot of a computer&#10;&#10;AI-generated content may be incorrect.">
            <a:extLst>
              <a:ext uri="{FF2B5EF4-FFF2-40B4-BE49-F238E27FC236}">
                <a16:creationId xmlns:a16="http://schemas.microsoft.com/office/drawing/2014/main" id="{89DE7935-428B-0A37-4F22-8491D42C3B7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7837" y="2094340"/>
            <a:ext cx="2414163" cy="1524986"/>
          </a:xfrm>
          <a:prstGeom prst="rect">
            <a:avLst/>
          </a:prstGeom>
        </p:spPr>
      </p:pic>
      <p:pic>
        <p:nvPicPr>
          <p:cNvPr id="14" name="Picture 13" descr="A child and child walking on a sidewalk&#10;&#10;AI-generated content may be incorrect.">
            <a:extLst>
              <a:ext uri="{FF2B5EF4-FFF2-40B4-BE49-F238E27FC236}">
                <a16:creationId xmlns:a16="http://schemas.microsoft.com/office/drawing/2014/main" id="{EA78288B-7356-77EA-D10B-524B3543FE8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5463" y="3641778"/>
            <a:ext cx="2416537" cy="1901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134087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5ABBC4-1EBB-9F64-DEAD-A747DF3FF9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06F15AB-3DC7-266E-2837-C23B709956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4949" y="0"/>
            <a:ext cx="4877051" cy="2082907"/>
          </a:xfrm>
          <a:prstGeom prst="rect">
            <a:avLst/>
          </a:prstGeom>
        </p:spPr>
      </p:pic>
      <p:pic>
        <p:nvPicPr>
          <p:cNvPr id="4" name="Picture 3" descr="A document with text on it&#10;&#10;AI-generated content may be incorrect.">
            <a:extLst>
              <a:ext uri="{FF2B5EF4-FFF2-40B4-BE49-F238E27FC236}">
                <a16:creationId xmlns:a16="http://schemas.microsoft.com/office/drawing/2014/main" id="{25F55B1C-32D4-CB5B-74F0-7538A59799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7314949" cy="5900057"/>
          </a:xfrm>
          <a:prstGeom prst="rect">
            <a:avLst/>
          </a:prstGeom>
        </p:spPr>
      </p:pic>
      <p:pic>
        <p:nvPicPr>
          <p:cNvPr id="6" name="Picture 5" descr="A group of police officers standing on bicycles in a city street&#10;&#10;AI-generated content may be incorrect.">
            <a:extLst>
              <a:ext uri="{FF2B5EF4-FFF2-40B4-BE49-F238E27FC236}">
                <a16:creationId xmlns:a16="http://schemas.microsoft.com/office/drawing/2014/main" id="{89C90C02-99B8-60E1-59B2-FF9F7C4852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8114" y="2082907"/>
            <a:ext cx="2452542" cy="1814723"/>
          </a:xfrm>
          <a:prstGeom prst="rect">
            <a:avLst/>
          </a:prstGeom>
        </p:spPr>
      </p:pic>
      <p:pic>
        <p:nvPicPr>
          <p:cNvPr id="8" name="Picture 7" descr="A screenshot of a person&#10;&#10;AI-generated content may be incorrect.">
            <a:extLst>
              <a:ext uri="{FF2B5EF4-FFF2-40B4-BE49-F238E27FC236}">
                <a16:creationId xmlns:a16="http://schemas.microsoft.com/office/drawing/2014/main" id="{CF721EEB-2AB8-9133-03AF-9B2920A8CC5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9770" y="2082908"/>
            <a:ext cx="2602230" cy="2885838"/>
          </a:xfrm>
          <a:prstGeom prst="rect">
            <a:avLst/>
          </a:prstGeom>
        </p:spPr>
      </p:pic>
      <p:pic>
        <p:nvPicPr>
          <p:cNvPr id="10" name="Picture 9" descr="A screenshot of a video&#10;&#10;AI-generated content may be incorrect.">
            <a:extLst>
              <a:ext uri="{FF2B5EF4-FFF2-40B4-BE49-F238E27FC236}">
                <a16:creationId xmlns:a16="http://schemas.microsoft.com/office/drawing/2014/main" id="{16223577-F2F5-FEB5-8A72-8C875E54B8A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7216" y="3746309"/>
            <a:ext cx="2392553" cy="1705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06707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F3159E-3590-E913-A944-BD9F761E0F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9DA85AC-716A-E3D2-D6B1-92FBAAD8C3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4949" y="0"/>
            <a:ext cx="4877051" cy="2082907"/>
          </a:xfrm>
          <a:prstGeom prst="rect">
            <a:avLst/>
          </a:prstGeom>
        </p:spPr>
      </p:pic>
      <p:pic>
        <p:nvPicPr>
          <p:cNvPr id="4" name="Picture 3" descr="A close-up of a paper&#10;&#10;AI-generated content may be incorrect.">
            <a:extLst>
              <a:ext uri="{FF2B5EF4-FFF2-40B4-BE49-F238E27FC236}">
                <a16:creationId xmlns:a16="http://schemas.microsoft.com/office/drawing/2014/main" id="{C6EABC99-D379-94A1-7A90-5A9C431229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7314949" cy="5900057"/>
          </a:xfrm>
          <a:prstGeom prst="rect">
            <a:avLst/>
          </a:prstGeom>
        </p:spPr>
      </p:pic>
      <p:pic>
        <p:nvPicPr>
          <p:cNvPr id="6" name="Picture 5" descr="A cat sitting on a wood floor&#10;&#10;AI-generated content may be incorrect.">
            <a:extLst>
              <a:ext uri="{FF2B5EF4-FFF2-40B4-BE49-F238E27FC236}">
                <a16:creationId xmlns:a16="http://schemas.microsoft.com/office/drawing/2014/main" id="{CBE1423B-7A3D-D5BC-5436-1804B34A29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3975" y="2082907"/>
            <a:ext cx="2449368" cy="3688632"/>
          </a:xfrm>
          <a:prstGeom prst="rect">
            <a:avLst/>
          </a:prstGeom>
        </p:spPr>
      </p:pic>
      <p:pic>
        <p:nvPicPr>
          <p:cNvPr id="8" name="Picture 7" descr="A screenshot of a computer&#10;&#10;AI-generated content may be incorrect.">
            <a:extLst>
              <a:ext uri="{FF2B5EF4-FFF2-40B4-BE49-F238E27FC236}">
                <a16:creationId xmlns:a16="http://schemas.microsoft.com/office/drawing/2014/main" id="{9B9C65DE-7F02-BB14-D349-0D6F44723E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5438" y="2082907"/>
            <a:ext cx="2427652" cy="1574693"/>
          </a:xfrm>
          <a:prstGeom prst="rect">
            <a:avLst/>
          </a:prstGeom>
        </p:spPr>
      </p:pic>
      <p:pic>
        <p:nvPicPr>
          <p:cNvPr id="10" name="Picture 9" descr="A screenshot of a cellphone&#10;&#10;AI-generated content may be incorrect.">
            <a:extLst>
              <a:ext uri="{FF2B5EF4-FFF2-40B4-BE49-F238E27FC236}">
                <a16:creationId xmlns:a16="http://schemas.microsoft.com/office/drawing/2014/main" id="{F483990A-EEEF-5EB0-80A8-6B5BB6C31FF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474" y="3626568"/>
            <a:ext cx="2028328" cy="2113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970772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77A518-E969-5CC2-942E-2226055A6F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FC5B6A3-42D4-3506-13AF-EF414614FC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4949" y="0"/>
            <a:ext cx="4877051" cy="2082907"/>
          </a:xfrm>
          <a:prstGeom prst="rect">
            <a:avLst/>
          </a:prstGeom>
        </p:spPr>
      </p:pic>
      <p:pic>
        <p:nvPicPr>
          <p:cNvPr id="4" name="Picture 3" descr="A close up of a text&#10;&#10;AI-generated content may be incorrect.">
            <a:extLst>
              <a:ext uri="{FF2B5EF4-FFF2-40B4-BE49-F238E27FC236}">
                <a16:creationId xmlns:a16="http://schemas.microsoft.com/office/drawing/2014/main" id="{99A04F93-0ED7-5B83-6A2E-A9E5C3C678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7391400" cy="5845629"/>
          </a:xfrm>
          <a:prstGeom prst="rect">
            <a:avLst/>
          </a:prstGeom>
        </p:spPr>
      </p:pic>
      <p:pic>
        <p:nvPicPr>
          <p:cNvPr id="6" name="Picture 5" descr="A cat sitting on a fence&#10;&#10;AI-generated content may be incorrect.">
            <a:extLst>
              <a:ext uri="{FF2B5EF4-FFF2-40B4-BE49-F238E27FC236}">
                <a16:creationId xmlns:a16="http://schemas.microsoft.com/office/drawing/2014/main" id="{73DDA9C8-3E8C-D4E8-7FE2-F22535BF50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8621" y="2082909"/>
            <a:ext cx="1673377" cy="2165842"/>
          </a:xfrm>
          <a:prstGeom prst="rect">
            <a:avLst/>
          </a:prstGeom>
        </p:spPr>
      </p:pic>
      <p:pic>
        <p:nvPicPr>
          <p:cNvPr id="8" name="Picture 7" descr="A sign with a cat on it&#10;&#10;AI-generated content may be incorrect.">
            <a:extLst>
              <a:ext uri="{FF2B5EF4-FFF2-40B4-BE49-F238E27FC236}">
                <a16:creationId xmlns:a16="http://schemas.microsoft.com/office/drawing/2014/main" id="{6102136F-A581-60D0-62A7-6D9CA33E27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0757" y="1997001"/>
            <a:ext cx="1737861" cy="2165842"/>
          </a:xfrm>
          <a:prstGeom prst="rect">
            <a:avLst/>
          </a:prstGeom>
        </p:spPr>
      </p:pic>
      <p:pic>
        <p:nvPicPr>
          <p:cNvPr id="10" name="Picture 9" descr="A group of people sitting in front of a screen&#10;&#10;AI-generated content may be incorrect.">
            <a:extLst>
              <a:ext uri="{FF2B5EF4-FFF2-40B4-BE49-F238E27FC236}">
                <a16:creationId xmlns:a16="http://schemas.microsoft.com/office/drawing/2014/main" id="{6670D395-9AAF-5930-2C47-790917DC355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4949" y="4248751"/>
            <a:ext cx="2198569" cy="1649841"/>
          </a:xfrm>
          <a:prstGeom prst="rect">
            <a:avLst/>
          </a:prstGeom>
        </p:spPr>
      </p:pic>
      <p:pic>
        <p:nvPicPr>
          <p:cNvPr id="12" name="Picture 11" descr="A screenshot of a map&#10;&#10;AI-generated content may be incorrect.">
            <a:extLst>
              <a:ext uri="{FF2B5EF4-FFF2-40B4-BE49-F238E27FC236}">
                <a16:creationId xmlns:a16="http://schemas.microsoft.com/office/drawing/2014/main" id="{19F23020-8FF1-EE0E-1078-68FE23D251E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8804" y="2115851"/>
            <a:ext cx="1559225" cy="1816069"/>
          </a:xfrm>
          <a:prstGeom prst="rect">
            <a:avLst/>
          </a:prstGeom>
        </p:spPr>
      </p:pic>
      <p:pic>
        <p:nvPicPr>
          <p:cNvPr id="14" name="Picture 13" descr="A screenshot of a computer&#10;&#10;AI-generated content may be incorrect.">
            <a:extLst>
              <a:ext uri="{FF2B5EF4-FFF2-40B4-BE49-F238E27FC236}">
                <a16:creationId xmlns:a16="http://schemas.microsoft.com/office/drawing/2014/main" id="{2A16CBE3-4CAF-BC97-99E0-23F1AF2971F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3518" y="4278526"/>
            <a:ext cx="2087855" cy="1620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19420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8C6B6F-507C-140E-81CE-1E95B3AFEC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9F01A80-E57C-D810-70F1-2249DFEC33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4949" y="0"/>
            <a:ext cx="4877051" cy="2082907"/>
          </a:xfrm>
          <a:prstGeom prst="rect">
            <a:avLst/>
          </a:prstGeom>
        </p:spPr>
      </p:pic>
      <p:pic>
        <p:nvPicPr>
          <p:cNvPr id="4" name="Picture 3" descr="A close-up of a text&#10;&#10;AI-generated content may be incorrect.">
            <a:extLst>
              <a:ext uri="{FF2B5EF4-FFF2-40B4-BE49-F238E27FC236}">
                <a16:creationId xmlns:a16="http://schemas.microsoft.com/office/drawing/2014/main" id="{D6DC8802-7A89-099A-F529-FDC0F4912A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7314949" cy="5987143"/>
          </a:xfrm>
          <a:prstGeom prst="rect">
            <a:avLst/>
          </a:prstGeom>
        </p:spPr>
      </p:pic>
      <p:pic>
        <p:nvPicPr>
          <p:cNvPr id="6" name="Picture 5" descr="Cartoon a cartoon of a child sleeping in a bed with a cat and a backpack&#10;&#10;AI-generated content may be incorrect.">
            <a:extLst>
              <a:ext uri="{FF2B5EF4-FFF2-40B4-BE49-F238E27FC236}">
                <a16:creationId xmlns:a16="http://schemas.microsoft.com/office/drawing/2014/main" id="{1CBE10D1-FDC3-B935-935B-4E6FA3D6C4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4949" y="2082907"/>
            <a:ext cx="2605221" cy="2153076"/>
          </a:xfrm>
          <a:prstGeom prst="rect">
            <a:avLst/>
          </a:prstGeom>
        </p:spPr>
      </p:pic>
      <p:pic>
        <p:nvPicPr>
          <p:cNvPr id="8" name="Picture 7" descr="A cartoon of a child in a living room&#10;&#10;AI-generated content may be incorrect.">
            <a:extLst>
              <a:ext uri="{FF2B5EF4-FFF2-40B4-BE49-F238E27FC236}">
                <a16:creationId xmlns:a16="http://schemas.microsoft.com/office/drawing/2014/main" id="{822446A7-7CE7-99D1-C278-4545D286FE0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6092" y="4235983"/>
            <a:ext cx="3105310" cy="1778091"/>
          </a:xfrm>
          <a:prstGeom prst="rect">
            <a:avLst/>
          </a:prstGeom>
        </p:spPr>
      </p:pic>
      <p:pic>
        <p:nvPicPr>
          <p:cNvPr id="10" name="Picture 9" descr="A screenshot of a video chat&#10;&#10;AI-generated content may be incorrect.">
            <a:extLst>
              <a:ext uri="{FF2B5EF4-FFF2-40B4-BE49-F238E27FC236}">
                <a16:creationId xmlns:a16="http://schemas.microsoft.com/office/drawing/2014/main" id="{A09A422E-EABC-1AAF-20E3-CAA0A17B12E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4614" y="2082907"/>
            <a:ext cx="2370788" cy="1778091"/>
          </a:xfrm>
          <a:prstGeom prst="rect">
            <a:avLst/>
          </a:prstGeom>
        </p:spPr>
      </p:pic>
      <p:pic>
        <p:nvPicPr>
          <p:cNvPr id="12" name="Picture 11" descr="A screenshot of a video&#10;&#10;AI-generated content may be incorrect.">
            <a:extLst>
              <a:ext uri="{FF2B5EF4-FFF2-40B4-BE49-F238E27FC236}">
                <a16:creationId xmlns:a16="http://schemas.microsoft.com/office/drawing/2014/main" id="{059253DE-F44E-BE69-8E0E-8A3060D826D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1402" y="3860998"/>
            <a:ext cx="1530941" cy="2153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38173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250">
        <p15:prstTrans prst="origami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372C12-9DE9-303C-1B4C-F52938D074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114DE1E-3569-E32C-9F53-374F8DDBA4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4949" y="0"/>
            <a:ext cx="4877051" cy="2082907"/>
          </a:xfrm>
          <a:prstGeom prst="rect">
            <a:avLst/>
          </a:prstGeom>
        </p:spPr>
      </p:pic>
      <p:pic>
        <p:nvPicPr>
          <p:cNvPr id="4" name="Picture 3" descr="A document with text on it&#10;&#10;AI-generated content may be incorrect.">
            <a:extLst>
              <a:ext uri="{FF2B5EF4-FFF2-40B4-BE49-F238E27FC236}">
                <a16:creationId xmlns:a16="http://schemas.microsoft.com/office/drawing/2014/main" id="{7E2018E7-096F-B62C-DFAF-8F8671FD5C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7314949" cy="5976257"/>
          </a:xfrm>
          <a:prstGeom prst="rect">
            <a:avLst/>
          </a:prstGeom>
        </p:spPr>
      </p:pic>
      <p:pic>
        <p:nvPicPr>
          <p:cNvPr id="6" name="Picture 5" descr="A group of firefighters spraying water on a car&#10;&#10;AI-generated content may be incorrect.">
            <a:extLst>
              <a:ext uri="{FF2B5EF4-FFF2-40B4-BE49-F238E27FC236}">
                <a16:creationId xmlns:a16="http://schemas.microsoft.com/office/drawing/2014/main" id="{59DC7205-E3A7-44F2-4550-C72834A674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9390" y="2082907"/>
            <a:ext cx="2593585" cy="1688993"/>
          </a:xfrm>
          <a:prstGeom prst="rect">
            <a:avLst/>
          </a:prstGeom>
        </p:spPr>
      </p:pic>
      <p:pic>
        <p:nvPicPr>
          <p:cNvPr id="8" name="Picture 7" descr="A map of brazil with different colored states&#10;&#10;AI-generated content may be incorrect.">
            <a:extLst>
              <a:ext uri="{FF2B5EF4-FFF2-40B4-BE49-F238E27FC236}">
                <a16:creationId xmlns:a16="http://schemas.microsoft.com/office/drawing/2014/main" id="{82430A66-6ECB-16AB-CC7E-665A67F8296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2974" y="2082908"/>
            <a:ext cx="2499025" cy="1656442"/>
          </a:xfrm>
          <a:prstGeom prst="rect">
            <a:avLst/>
          </a:prstGeom>
        </p:spPr>
      </p:pic>
      <p:pic>
        <p:nvPicPr>
          <p:cNvPr id="10" name="Picture 9" descr="A screenshot of a computer&#10;&#10;AI-generated content may be incorrect.">
            <a:extLst>
              <a:ext uri="{FF2B5EF4-FFF2-40B4-BE49-F238E27FC236}">
                <a16:creationId xmlns:a16="http://schemas.microsoft.com/office/drawing/2014/main" id="{0C188763-CA8A-8455-0849-D9D9A2813D9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9390" y="3771901"/>
            <a:ext cx="2430677" cy="1908810"/>
          </a:xfrm>
          <a:prstGeom prst="rect">
            <a:avLst/>
          </a:prstGeom>
        </p:spPr>
      </p:pic>
      <p:pic>
        <p:nvPicPr>
          <p:cNvPr id="12" name="Picture 11" descr="A screenshot of a cellphone&#10;&#10;AI-generated content may be incorrect.">
            <a:extLst>
              <a:ext uri="{FF2B5EF4-FFF2-40B4-BE49-F238E27FC236}">
                <a16:creationId xmlns:a16="http://schemas.microsoft.com/office/drawing/2014/main" id="{D4E55047-856D-C6AB-767E-1AF64686BCF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2974" y="3739350"/>
            <a:ext cx="1985009" cy="2068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959884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39</TotalTime>
  <Words>0</Words>
  <Application>Microsoft Office PowerPoint</Application>
  <PresentationFormat>Widescreen</PresentationFormat>
  <Paragraphs>0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Trebuchet MS</vt:lpstr>
      <vt:lpstr>Wingdings 3</vt:lpstr>
      <vt:lpstr>Facet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Linda Karr</dc:creator>
  <cp:lastModifiedBy>Linda Karr</cp:lastModifiedBy>
  <cp:revision>4</cp:revision>
  <dcterms:created xsi:type="dcterms:W3CDTF">2025-09-05T16:26:59Z</dcterms:created>
  <dcterms:modified xsi:type="dcterms:W3CDTF">2025-09-05T17:06:04Z</dcterms:modified>
</cp:coreProperties>
</file>