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97-9752-4806-8E78-2F710E03E91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864-76D2-456A-B85E-D42E8495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8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97-9752-4806-8E78-2F710E03E91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864-76D2-456A-B85E-D42E8495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1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97-9752-4806-8E78-2F710E03E91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864-76D2-456A-B85E-D42E84958DB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466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97-9752-4806-8E78-2F710E03E91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864-76D2-456A-B85E-D42E8495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8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97-9752-4806-8E78-2F710E03E91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864-76D2-456A-B85E-D42E84958DB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4989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97-9752-4806-8E78-2F710E03E91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864-76D2-456A-B85E-D42E8495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3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97-9752-4806-8E78-2F710E03E91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864-76D2-456A-B85E-D42E8495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75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97-9752-4806-8E78-2F710E03E91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864-76D2-456A-B85E-D42E8495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9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97-9752-4806-8E78-2F710E03E91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864-76D2-456A-B85E-D42E8495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1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97-9752-4806-8E78-2F710E03E91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864-76D2-456A-B85E-D42E8495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3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97-9752-4806-8E78-2F710E03E91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864-76D2-456A-B85E-D42E8495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6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97-9752-4806-8E78-2F710E03E91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864-76D2-456A-B85E-D42E8495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5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97-9752-4806-8E78-2F710E03E91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864-76D2-456A-B85E-D42E8495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97-9752-4806-8E78-2F710E03E91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864-76D2-456A-B85E-D42E8495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97-9752-4806-8E78-2F710E03E91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864-76D2-456A-B85E-D42E8495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0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7297-9752-4806-8E78-2F710E03E91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864-76D2-456A-B85E-D42E8495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D7297-9752-4806-8E78-2F710E03E91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6A0864-76D2-456A-B85E-D42E8495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2869A6A-4CFB-C613-4ED3-123881FD2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in different colors&#10;&#10;AI-generated content may be incorrect.">
            <a:extLst>
              <a:ext uri="{FF2B5EF4-FFF2-40B4-BE49-F238E27FC236}">
                <a16:creationId xmlns:a16="http://schemas.microsoft.com/office/drawing/2014/main" id="{5A4896EF-18D7-D6B3-3654-9D54605D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16752"/>
          </a:xfrm>
          <a:prstGeom prst="rect">
            <a:avLst/>
          </a:prstGeom>
        </p:spPr>
      </p:pic>
      <p:pic>
        <p:nvPicPr>
          <p:cNvPr id="9" name="Picture 8" descr="A screenshot of a letter&#10;&#10;AI-generated content may be incorrect.">
            <a:extLst>
              <a:ext uri="{FF2B5EF4-FFF2-40B4-BE49-F238E27FC236}">
                <a16:creationId xmlns:a16="http://schemas.microsoft.com/office/drawing/2014/main" id="{C25C7DDD-3920-38F9-54A2-4A282F127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512" y="2095255"/>
            <a:ext cx="2690487" cy="3016241"/>
          </a:xfrm>
          <a:prstGeom prst="rect">
            <a:avLst/>
          </a:prstGeom>
        </p:spPr>
      </p:pic>
      <p:pic>
        <p:nvPicPr>
          <p:cNvPr id="11" name="Picture 10" descr="A person in a suit and tie&#10;&#10;AI-generated content may be incorrect.">
            <a:extLst>
              <a:ext uri="{FF2B5EF4-FFF2-40B4-BE49-F238E27FC236}">
                <a16:creationId xmlns:a16="http://schemas.microsoft.com/office/drawing/2014/main" id="{AF06CE15-E6AB-75CF-C409-C14F5504D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44" y="2095255"/>
            <a:ext cx="2472367" cy="180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A94CA-4306-698B-704B-3DF519963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6C8422A-6850-9066-5E4D-FA3B0EECE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473AADE1-9CC2-8CD6-63B4-E35BF42A4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61304"/>
          </a:xfrm>
          <a:prstGeom prst="rect">
            <a:avLst/>
          </a:prstGeom>
        </p:spPr>
      </p:pic>
      <p:pic>
        <p:nvPicPr>
          <p:cNvPr id="6" name="Picture 5" descr="A screenshot of a news&#10;&#10;AI-generated content may be incorrect.">
            <a:extLst>
              <a:ext uri="{FF2B5EF4-FFF2-40B4-BE49-F238E27FC236}">
                <a16:creationId xmlns:a16="http://schemas.microsoft.com/office/drawing/2014/main" id="{6664D1D3-7579-A7D8-FB58-9015C6B2E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902478" cy="3831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F20DF-DFDA-26A1-7AC5-F36C71A6C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0408" y="2082907"/>
            <a:ext cx="2121592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2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122C9-EF9D-A814-98AD-2C5BF06F2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AB0783D-A98F-E626-4241-50BEE92B4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a yellow mark&#10;&#10;AI-generated content may be incorrect.">
            <a:extLst>
              <a:ext uri="{FF2B5EF4-FFF2-40B4-BE49-F238E27FC236}">
                <a16:creationId xmlns:a16="http://schemas.microsoft.com/office/drawing/2014/main" id="{1172B963-45B4-BFC2-A986-6CBA5494F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16168"/>
          </a:xfrm>
          <a:prstGeom prst="rect">
            <a:avLst/>
          </a:prstGeom>
        </p:spPr>
      </p:pic>
      <p:pic>
        <p:nvPicPr>
          <p:cNvPr id="6" name="Picture 5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084B7B68-2219-0514-283E-7B53948E5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743452" cy="3750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25D584-8D3F-7C6B-1ADB-79D5C3B0F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1" y="2072968"/>
            <a:ext cx="2121592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7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25782-AFE8-F4AA-0C09-40AE809D4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58FFDDE-4C9F-861F-BD43-8D4D37A87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94B479E8-2BE6-1370-A1DE-2546024D5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80760"/>
          </a:xfrm>
          <a:prstGeom prst="rect">
            <a:avLst/>
          </a:prstGeom>
        </p:spPr>
      </p:pic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39A4A6E3-375F-0DDF-F132-1ECDE5B9F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8"/>
            <a:ext cx="2708138" cy="3761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56CC9D-B5B2-F750-4737-5DDCC3EFE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086" y="2082907"/>
            <a:ext cx="2121592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96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1DC95-5E80-54E6-C765-D14B794C0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12B1870-3A52-0513-69D0-E5C4EF5D4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E4FFE1A7-5B71-276A-C5F8-797C94B3E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25896"/>
          </a:xfrm>
          <a:prstGeom prst="rect">
            <a:avLst/>
          </a:prstGeom>
        </p:spPr>
      </p:pic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D8C0FF93-FA3C-E94F-1139-A9CCA5549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568687" cy="36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0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13BE2-87F8-E0BE-641F-3F334C173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822A20D-B963-00F8-0BD3-91BF0BA4A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B05C8F-CCDF-5039-5139-578F9B02D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25896"/>
          </a:xfrm>
          <a:prstGeom prst="rect">
            <a:avLst/>
          </a:prstGeom>
        </p:spPr>
      </p:pic>
      <p:pic>
        <p:nvPicPr>
          <p:cNvPr id="8" name="Picture 7" descr="A screenshot of a screenshot of a medical website&#10;&#10;AI-generated content may be incorrect.">
            <a:extLst>
              <a:ext uri="{FF2B5EF4-FFF2-40B4-BE49-F238E27FC236}">
                <a16:creationId xmlns:a16="http://schemas.microsoft.com/office/drawing/2014/main" id="{64A5D510-199E-F97A-74F1-62249B701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283" y="2082906"/>
            <a:ext cx="4022595" cy="37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9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84211-8EB9-1B09-5AE9-4ECC2DBC7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A989158-6EED-2AF1-A2D3-D1D22C2E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C49BF53D-FC40-3757-AF87-B992F7E6A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97880"/>
          </a:xfrm>
          <a:prstGeom prst="rect">
            <a:avLst/>
          </a:prstGeom>
        </p:spPr>
      </p:pic>
      <p:pic>
        <p:nvPicPr>
          <p:cNvPr id="6" name="Picture 5" descr="A screenshot of a computer screen showing a map of the united states&#10;&#10;AI-generated content may be incorrect.">
            <a:extLst>
              <a:ext uri="{FF2B5EF4-FFF2-40B4-BE49-F238E27FC236}">
                <a16:creationId xmlns:a16="http://schemas.microsoft.com/office/drawing/2014/main" id="{E09713C1-4271-635B-3A33-C00B162A9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48" y="2101195"/>
            <a:ext cx="4949952" cy="27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8DF56-7C07-5880-7EC5-716B2BD34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D131997-B280-509C-E6F9-CC68B8CBF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4FB20641-5069-AA11-ED8D-46032790B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788152"/>
          </a:xfrm>
          <a:prstGeom prst="rect">
            <a:avLst/>
          </a:prstGeom>
        </p:spPr>
      </p:pic>
      <p:pic>
        <p:nvPicPr>
          <p:cNvPr id="6" name="Picture 5" descr="A cartoon of a person talking to a person&#10;&#10;AI-generated content may be incorrect.">
            <a:extLst>
              <a:ext uri="{FF2B5EF4-FFF2-40B4-BE49-F238E27FC236}">
                <a16:creationId xmlns:a16="http://schemas.microsoft.com/office/drawing/2014/main" id="{9A7054A4-3438-286D-8308-4F15C6427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5" y="2082907"/>
            <a:ext cx="4203641" cy="370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5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7C980-7C26-38DE-E763-F1F44F669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7449795-687E-7567-D561-DA32F3386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E3F6B580-A957-0766-8EEC-D877C1141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43600"/>
          </a:xfrm>
          <a:prstGeom prst="rect">
            <a:avLst/>
          </a:prstGeom>
        </p:spPr>
      </p:pic>
      <p:pic>
        <p:nvPicPr>
          <p:cNvPr id="6" name="Picture 5" descr="Two men in safety vests and helmets on a road&#10;&#10;AI-generated content may be incorrect.">
            <a:extLst>
              <a:ext uri="{FF2B5EF4-FFF2-40B4-BE49-F238E27FC236}">
                <a16:creationId xmlns:a16="http://schemas.microsoft.com/office/drawing/2014/main" id="{6669114E-39BE-0C0D-2D90-8771F8FE8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877052" cy="309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85450-E2C6-3FC7-8741-103BA834F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80B87DD-B2C8-3B4F-59D8-B778FE9E8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with green and yellow text&#10;&#10;AI-generated content may be incorrect.">
            <a:extLst>
              <a:ext uri="{FF2B5EF4-FFF2-40B4-BE49-F238E27FC236}">
                <a16:creationId xmlns:a16="http://schemas.microsoft.com/office/drawing/2014/main" id="{B9635D6C-1BA5-A03A-F7CA-A6FEEABCE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43016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DDABD76-B762-7923-A8D9-B16DBBDF8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476825" cy="35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84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9944E-F89A-F99D-D548-E5E9B2EFF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B7BBDCC-CF0E-FA5B-8FA5-2CF02BCF2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47CD51D5-F154-DAEE-7C89-90642B355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70448"/>
          </a:xfrm>
          <a:prstGeom prst="rect">
            <a:avLst/>
          </a:prstGeom>
        </p:spPr>
      </p:pic>
      <p:pic>
        <p:nvPicPr>
          <p:cNvPr id="6" name="Picture 5" descr="A fire burning in a fireplace&#10;&#10;AI-generated content may be incorrect.">
            <a:extLst>
              <a:ext uri="{FF2B5EF4-FFF2-40B4-BE49-F238E27FC236}">
                <a16:creationId xmlns:a16="http://schemas.microsoft.com/office/drawing/2014/main" id="{2211A3DC-2C5D-7182-F77B-6592C15B8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877051" cy="36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81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D03B5-5E1A-3D4D-3FB6-6BA4B178E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E6AA295-108E-E872-4F20-089690231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in yellow&#10;&#10;AI-generated content may be incorrect.">
            <a:extLst>
              <a:ext uri="{FF2B5EF4-FFF2-40B4-BE49-F238E27FC236}">
                <a16:creationId xmlns:a16="http://schemas.microsoft.com/office/drawing/2014/main" id="{3F4D98BB-E277-6062-FA08-F0D7839FC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24728"/>
          </a:xfrm>
          <a:prstGeom prst="rect">
            <a:avLst/>
          </a:prstGeom>
        </p:spPr>
      </p:pic>
      <p:pic>
        <p:nvPicPr>
          <p:cNvPr id="8" name="Picture 7" descr="A screenshot of a map&#10;&#10;AI-generated content may be incorrect.">
            <a:extLst>
              <a:ext uri="{FF2B5EF4-FFF2-40B4-BE49-F238E27FC236}">
                <a16:creationId xmlns:a16="http://schemas.microsoft.com/office/drawing/2014/main" id="{60D2874E-57D0-53F2-4CA7-6809775CD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18" y="2082907"/>
            <a:ext cx="2771370" cy="3582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D89DBD-4CA1-057E-DE7C-8F630D190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882" y="2083720"/>
            <a:ext cx="2121118" cy="19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93559-06E0-63A5-6DB0-D6F5FF553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DF35C63-A5DD-A6AA-8F9D-853E3E933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yellow text&#10;&#10;AI-generated content may be incorrect.">
            <a:extLst>
              <a:ext uri="{FF2B5EF4-FFF2-40B4-BE49-F238E27FC236}">
                <a16:creationId xmlns:a16="http://schemas.microsoft.com/office/drawing/2014/main" id="{0DC19DA1-2BA6-BD79-0FB9-3042495D2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52744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9CCD657-CE1F-0DD2-33A4-747992F19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8"/>
            <a:ext cx="2724594" cy="1813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7B95E0-44A7-7D18-90DC-41E417780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0408" y="2082907"/>
            <a:ext cx="2121592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31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2025-09-07T16:29:27Z</dcterms:created>
  <dcterms:modified xsi:type="dcterms:W3CDTF">2025-09-07T16:54:46Z</dcterms:modified>
</cp:coreProperties>
</file>