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4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377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67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029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66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0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9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2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0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5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9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06ED3-726B-4F30-977F-83DA62BE6C9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65DFB5-A897-4556-9A07-E9CBABF0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F95ED47-6B78-5BFA-60FD-4A8D4E21E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F9ACD811-C30E-45B1-8704-23492A7AE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33661"/>
          </a:xfrm>
          <a:prstGeom prst="rect">
            <a:avLst/>
          </a:prstGeom>
        </p:spPr>
      </p:pic>
      <p:pic>
        <p:nvPicPr>
          <p:cNvPr id="7" name="Picture 6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33815675-C562-463A-0DE0-2E532217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892826" cy="36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50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09503-E690-5796-6FC4-4AF4F5F08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AB4380B-310A-FB25-E9FA-6DD22F0FF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42E4C5AB-368C-EF73-AE3C-2E03E19CD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33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E1FFB2-DB67-619C-C176-C6CF571DD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041913" cy="37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1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46461-926A-86E5-C861-29708111E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93093FE-2908-0AA9-698F-9B15E3863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0CB77711-3099-1A4E-F18A-86A2EAAE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132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10C9C9-D062-B0D3-7DDA-DD4DA94B2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8"/>
            <a:ext cx="3916679" cy="39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9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97F3C-00C2-65C9-3D6D-FD8D69514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C62E7A4-8FB1-5997-71B4-F46FFA7CC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0A2F7FC-3799-91F1-50A9-99E0B8061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30584C-CE69-64B4-C288-E368372BD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06" y="2082907"/>
            <a:ext cx="3475078" cy="36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B976B-38C4-9870-4226-3BC31764F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2E51407-1EC0-1817-48DA-B8C0CEF07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in yellow&#10;&#10;AI-generated content may be incorrect.">
            <a:extLst>
              <a:ext uri="{FF2B5EF4-FFF2-40B4-BE49-F238E27FC236}">
                <a16:creationId xmlns:a16="http://schemas.microsoft.com/office/drawing/2014/main" id="{001F6BF6-1CC3-6006-C821-D5A27F9D1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62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0ABF9-E2F8-F037-31CB-3E46875AE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4" y="2082907"/>
            <a:ext cx="4291387" cy="36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62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F8179-543A-1B87-2F58-15C4F7638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DE617E7-BF58-6E9B-488C-D5002FB3B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BDC4E6A9-36A9-A2A5-A56C-2B13FA805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281530"/>
          </a:xfrm>
          <a:prstGeom prst="rect">
            <a:avLst/>
          </a:prstGeom>
        </p:spPr>
      </p:pic>
      <p:pic>
        <p:nvPicPr>
          <p:cNvPr id="6" name="Picture 5" descr="A person standing in front of a foggy city&#10;&#10;AI-generated content may be incorrect.">
            <a:extLst>
              <a:ext uri="{FF2B5EF4-FFF2-40B4-BE49-F238E27FC236}">
                <a16:creationId xmlns:a16="http://schemas.microsoft.com/office/drawing/2014/main" id="{D315876D-A1EF-1128-58C3-9ECBF183D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792331" cy="160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E92B6-6716-975C-D8D1-54FB73FE7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32" y="2082907"/>
            <a:ext cx="2054626" cy="1606100"/>
          </a:xfrm>
          <a:prstGeom prst="rect">
            <a:avLst/>
          </a:prstGeom>
        </p:spPr>
      </p:pic>
      <p:pic>
        <p:nvPicPr>
          <p:cNvPr id="10" name="Picture 9" descr="A person in a suit&#10;&#10;AI-generated content may be incorrect.">
            <a:extLst>
              <a:ext uri="{FF2B5EF4-FFF2-40B4-BE49-F238E27FC236}">
                <a16:creationId xmlns:a16="http://schemas.microsoft.com/office/drawing/2014/main" id="{5D1DB4E6-9998-4B64-9BA5-F669AAEBB1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3689008"/>
            <a:ext cx="4163437" cy="22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0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AB8A6-19C7-6FE6-3679-9868E16E9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7109507-FE8F-7DDF-C5FF-DD3B588BA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58C69067-0B44-C446-CEDC-62015D22A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93296"/>
          </a:xfrm>
          <a:prstGeom prst="rect">
            <a:avLst/>
          </a:prstGeom>
        </p:spPr>
      </p:pic>
      <p:pic>
        <p:nvPicPr>
          <p:cNvPr id="6" name="Picture 5" descr="A sign with a group of people&#10;&#10;AI-generated content may be incorrect.">
            <a:extLst>
              <a:ext uri="{FF2B5EF4-FFF2-40B4-BE49-F238E27FC236}">
                <a16:creationId xmlns:a16="http://schemas.microsoft.com/office/drawing/2014/main" id="{188233B3-D3CC-606E-9D20-163E484F5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6"/>
            <a:ext cx="2944478" cy="381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4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02123-5A77-CC1F-9086-C7058E608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81E5706-2C31-4E86-3A3C-79FFDAA74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9016D76D-71F5-6FCE-D412-16A65B701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3478"/>
          </a:xfrm>
          <a:prstGeom prst="rect">
            <a:avLst/>
          </a:prstGeom>
        </p:spPr>
      </p:pic>
      <p:pic>
        <p:nvPicPr>
          <p:cNvPr id="6" name="Picture 5" descr="A solar panel on a balcony&#10;&#10;AI-generated content may be incorrect.">
            <a:extLst>
              <a:ext uri="{FF2B5EF4-FFF2-40B4-BE49-F238E27FC236}">
                <a16:creationId xmlns:a16="http://schemas.microsoft.com/office/drawing/2014/main" id="{9C02D6A3-ED7E-A5D6-05E4-2EA9C2D55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978140" cy="36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5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94BCD-C4FF-8AC3-2D32-4C2D73F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F8B6EC8-6EAB-63B4-556F-71A5F7EC0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5794D8C2-ABD4-930F-2891-E368DA1D0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93904"/>
          </a:xfrm>
          <a:prstGeom prst="rect">
            <a:avLst/>
          </a:prstGeom>
        </p:spPr>
      </p:pic>
      <p:pic>
        <p:nvPicPr>
          <p:cNvPr id="6" name="Picture 5" descr="A person and person using a shovel&#10;&#10;AI-generated content may be incorrect.">
            <a:extLst>
              <a:ext uri="{FF2B5EF4-FFF2-40B4-BE49-F238E27FC236}">
                <a16:creationId xmlns:a16="http://schemas.microsoft.com/office/drawing/2014/main" id="{CA1D65AE-90EE-5441-F949-B6A3F39A8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86" y="2082907"/>
            <a:ext cx="4417728" cy="36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8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04803-804C-BA8E-427D-96ED4F9C8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BCA09AE-DDCB-8215-C929-A69A94F04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F2D563E8-88B0-E422-9D70-93060989F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13783"/>
          </a:xfrm>
          <a:prstGeom prst="rect">
            <a:avLst/>
          </a:prstGeom>
        </p:spPr>
      </p:pic>
      <p:pic>
        <p:nvPicPr>
          <p:cNvPr id="6" name="Picture 5" descr="A person standing next to another person&#10;&#10;AI-generated content may be incorrect.">
            <a:extLst>
              <a:ext uri="{FF2B5EF4-FFF2-40B4-BE49-F238E27FC236}">
                <a16:creationId xmlns:a16="http://schemas.microsoft.com/office/drawing/2014/main" id="{6A6E473F-DEC7-0D6D-FCBC-615CB181B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449417" cy="365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9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13D75-9C18-1467-649E-3AEB7B0CB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89ABDF0-5D6B-7874-5373-11852717E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A9BFA1-DE12-7A67-2F76-4DD062999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13783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50AF7013-A441-C724-0F0B-98972EF1F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122663"/>
            <a:ext cx="4146244" cy="37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9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4E3A6-B07D-A3E9-8A34-5873A04BF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B50986E-15DD-5DB5-91C7-F3FA450FE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446F1CD2-E987-436F-EB76-518907A6F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04452"/>
          </a:xfrm>
          <a:prstGeom prst="rect">
            <a:avLst/>
          </a:prstGeom>
        </p:spPr>
      </p:pic>
      <p:pic>
        <p:nvPicPr>
          <p:cNvPr id="8" name="Picture 7" descr="A graph with green squares&#10;&#10;AI-generated content may be incorrect.">
            <a:extLst>
              <a:ext uri="{FF2B5EF4-FFF2-40B4-BE49-F238E27FC236}">
                <a16:creationId xmlns:a16="http://schemas.microsoft.com/office/drawing/2014/main" id="{8E81F6AC-71AD-D83D-40A7-0555D3CB3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912416" cy="1929302"/>
          </a:xfrm>
          <a:prstGeom prst="rect">
            <a:avLst/>
          </a:prstGeom>
        </p:spPr>
      </p:pic>
      <p:pic>
        <p:nvPicPr>
          <p:cNvPr id="12" name="Picture 11" descr="A screenshot of a video&#10;&#10;AI-generated content may be incorrect.">
            <a:extLst>
              <a:ext uri="{FF2B5EF4-FFF2-40B4-BE49-F238E27FC236}">
                <a16:creationId xmlns:a16="http://schemas.microsoft.com/office/drawing/2014/main" id="{12DA133E-4CC5-466C-569D-AB0C8BEDA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108" y="2082907"/>
            <a:ext cx="1982891" cy="2240615"/>
          </a:xfrm>
          <a:prstGeom prst="rect">
            <a:avLst/>
          </a:prstGeom>
        </p:spPr>
      </p:pic>
      <p:pic>
        <p:nvPicPr>
          <p:cNvPr id="14" name="Picture 13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97C3047A-E750-0AB7-D377-C23EEC710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7" y="4012209"/>
            <a:ext cx="2594113" cy="16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5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EAC21-7306-9167-D4C3-C359C15DA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E6E66FF-5B85-D61F-55D6-10F2FD42D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EB5C545C-55E5-FC42-F1D6-A2F7EAF57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33661"/>
          </a:xfrm>
          <a:prstGeom prst="rect">
            <a:avLst/>
          </a:prstGeom>
        </p:spPr>
      </p:pic>
      <p:pic>
        <p:nvPicPr>
          <p:cNvPr id="6" name="Picture 5" descr="A paper with a red mark&#10;&#10;AI-generated content may be incorrect.">
            <a:extLst>
              <a:ext uri="{FF2B5EF4-FFF2-40B4-BE49-F238E27FC236}">
                <a16:creationId xmlns:a16="http://schemas.microsoft.com/office/drawing/2014/main" id="{F5575EAB-D47B-8CE6-A597-16B40F17D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96" y="2082907"/>
            <a:ext cx="2254725" cy="1783415"/>
          </a:xfrm>
          <a:prstGeom prst="rect">
            <a:avLst/>
          </a:prstGeom>
        </p:spPr>
      </p:pic>
      <p:pic>
        <p:nvPicPr>
          <p:cNvPr id="8" name="Picture 7" descr="A colorful text on a wall&#10;&#10;AI-generated content may be incorrect.">
            <a:extLst>
              <a:ext uri="{FF2B5EF4-FFF2-40B4-BE49-F238E27FC236}">
                <a16:creationId xmlns:a16="http://schemas.microsoft.com/office/drawing/2014/main" id="{A202C2BA-5E2C-1156-645B-BC1EEBD1F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21" y="2082907"/>
            <a:ext cx="2538079" cy="2149702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C7216AE-1274-4E77-142D-548E6AE64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18" y="4232608"/>
            <a:ext cx="4993932" cy="12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1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B6B29-FCF8-98E5-C076-9A7E137F6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10823FD-A7EF-78A6-25D3-3D0FB4A5F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080C87-89E7-4CC0-EA7B-D566DB0B2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72809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07DB81DE-3D90-3ED7-9199-A1863531C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823252" cy="380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965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2025-09-11T00:14:41Z</dcterms:created>
  <dcterms:modified xsi:type="dcterms:W3CDTF">2025-09-11T00:34:55Z</dcterms:modified>
</cp:coreProperties>
</file>