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9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60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8988-7F1B-4598-A43C-86B951638DD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23D1DA2-5324-4C34-BB7D-A98B228F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4E46D54-9460-F5AC-D541-D9E04219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6FE908C-D660-1312-9B11-0EA676BD7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2748"/>
          </a:xfrm>
          <a:prstGeom prst="rect">
            <a:avLst/>
          </a:prstGeom>
        </p:spPr>
      </p:pic>
      <p:pic>
        <p:nvPicPr>
          <p:cNvPr id="7" name="Picture 6" descr="A black and white image of buildings and airplanes flying in the sky&#10;&#10;AI-generated content may be incorrect.">
            <a:extLst>
              <a:ext uri="{FF2B5EF4-FFF2-40B4-BE49-F238E27FC236}">
                <a16:creationId xmlns:a16="http://schemas.microsoft.com/office/drawing/2014/main" id="{FF9D69C4-BF42-DB6F-A322-46D092AF4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4" y="2066680"/>
            <a:ext cx="4942696" cy="33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100C8-76B6-9262-9C63-47FD6B91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881B82-7B4B-C391-5753-F52C50A77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80670D5-D713-96CA-61B3-7D7AF0197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24330"/>
          </a:xfrm>
          <a:prstGeom prst="rect">
            <a:avLst/>
          </a:prstGeom>
        </p:spPr>
      </p:pic>
      <p:pic>
        <p:nvPicPr>
          <p:cNvPr id="6" name="Picture 5" descr="A screenshot of a book&#10;&#10;AI-generated content may be incorrect.">
            <a:extLst>
              <a:ext uri="{FF2B5EF4-FFF2-40B4-BE49-F238E27FC236}">
                <a16:creationId xmlns:a16="http://schemas.microsoft.com/office/drawing/2014/main" id="{1B0A2E6B-B4C0-27E0-3F9A-C7436ADC2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25" y="2082907"/>
            <a:ext cx="5061081" cy="32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9EC7-B1A7-B66E-AE93-8FBDB0DC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B08E290-069C-A6A9-C910-19D040ECB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1860AD6-E3B2-BE03-190E-C6BD49E0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402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39AF25-03C4-48C2-BBF5-1F1DAB3FD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88" y="2082908"/>
            <a:ext cx="3973127" cy="36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72E4-907E-ADBE-C649-E5D95F62D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DC249DD-B100-BC6F-C9F9-1B1D3B7B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9CBF4E-1093-025C-E3BF-C61B5946E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3357"/>
          </a:xfrm>
          <a:prstGeom prst="rect">
            <a:avLst/>
          </a:prstGeom>
        </p:spPr>
      </p:pic>
      <p:pic>
        <p:nvPicPr>
          <p:cNvPr id="6" name="Picture 5" descr="A person in a white coat&#10;&#10;AI-generated content may be incorrect.">
            <a:extLst>
              <a:ext uri="{FF2B5EF4-FFF2-40B4-BE49-F238E27FC236}">
                <a16:creationId xmlns:a16="http://schemas.microsoft.com/office/drawing/2014/main" id="{B8DD29BD-19EB-0D52-D209-AC90003DE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4" y="2082908"/>
            <a:ext cx="2949813" cy="37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3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DA64-FA39-1C94-AF1D-128B00BC3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6B7C32-A7C2-A607-757E-C03B06AA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DCCE4-6BEB-1618-4BB2-006792266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23722"/>
          </a:xfrm>
          <a:prstGeom prst="rect">
            <a:avLst/>
          </a:prstGeom>
        </p:spPr>
      </p:pic>
      <p:pic>
        <p:nvPicPr>
          <p:cNvPr id="6" name="Picture 5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FE3B58C0-7D30-0096-0189-F0ABD7B28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22" y="2082907"/>
            <a:ext cx="2382078" cy="3650033"/>
          </a:xfrm>
          <a:prstGeom prst="rect">
            <a:avLst/>
          </a:prstGeom>
        </p:spPr>
      </p:pic>
      <p:pic>
        <p:nvPicPr>
          <p:cNvPr id="8" name="Picture 7" descr="A screenshot of two people&#10;&#10;AI-generated content may be incorrect.">
            <a:extLst>
              <a:ext uri="{FF2B5EF4-FFF2-40B4-BE49-F238E27FC236}">
                <a16:creationId xmlns:a16="http://schemas.microsoft.com/office/drawing/2014/main" id="{B32F9C37-E44F-AD18-BCE0-767463B15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06" y="2038103"/>
            <a:ext cx="2177468" cy="369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1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BCC3-AFAE-66C3-62BB-89FF77A9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5A51A8-8C4B-9D84-BC03-0420A6CF3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33B06320-1455-25FF-DA3A-AAEAB5A2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13783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7246DB7B-1E6F-1465-E764-91E0CC2C6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56" y="2082908"/>
            <a:ext cx="2552317" cy="35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536A-F29B-998D-4352-5AC551DC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16EAFAE-9B49-0C85-D604-772F05F9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D88D14AF-BD2D-D693-0422-91D83D820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3539"/>
          </a:xfrm>
          <a:prstGeom prst="rect">
            <a:avLst/>
          </a:prstGeom>
        </p:spPr>
      </p:pic>
      <p:pic>
        <p:nvPicPr>
          <p:cNvPr id="6" name="Picture 5" descr="A blurry background with white text&#10;&#10;AI-generated content may be incorrect.">
            <a:extLst>
              <a:ext uri="{FF2B5EF4-FFF2-40B4-BE49-F238E27FC236}">
                <a16:creationId xmlns:a16="http://schemas.microsoft.com/office/drawing/2014/main" id="{BBA0C485-8778-9652-E8DD-45CE6DA3F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01" y="2082907"/>
            <a:ext cx="3149762" cy="1168460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8A5C7C1E-6232-44EC-CE29-6B80417DB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01" y="3251367"/>
            <a:ext cx="2148353" cy="251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44D8-82F3-F122-0395-E9B0ADD9A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E9A9A8-B66F-8B65-AA3F-EB8D178F5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B177801-42EE-34FC-BFB6-4512B82E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770"/>
            <a:ext cx="7314949" cy="5793255"/>
          </a:xfrm>
          <a:prstGeom prst="rect">
            <a:avLst/>
          </a:prstGeom>
        </p:spPr>
      </p:pic>
      <p:pic>
        <p:nvPicPr>
          <p:cNvPr id="6" name="Picture 5" descr="A group of people standing in front of a flag&#10;&#10;AI-generated content may be incorrect.">
            <a:extLst>
              <a:ext uri="{FF2B5EF4-FFF2-40B4-BE49-F238E27FC236}">
                <a16:creationId xmlns:a16="http://schemas.microsoft.com/office/drawing/2014/main" id="{AABB2A19-A915-3E4E-7F92-E5B134CC9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05942" cy="37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E062-C5EB-F33D-09A4-2E884FA99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5E8FD6-8899-52E5-595C-E0B61AB99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E080E25-68FD-E77E-9E3A-B85FCBC8D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83965"/>
          </a:xfrm>
          <a:prstGeom prst="rect">
            <a:avLst/>
          </a:prstGeom>
        </p:spPr>
      </p:pic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FCFC45D7-523C-7D08-B2F8-9C0E67FF8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39" y="2082907"/>
            <a:ext cx="2747621" cy="3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55C44-5978-9C00-4E2D-841E0C2B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696CC4-E864-240C-CDE9-649E930B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C761526-EF9B-5E55-4289-62C7F134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3235"/>
          </a:xfrm>
          <a:prstGeom prst="rect">
            <a:avLst/>
          </a:prstGeom>
        </p:spPr>
      </p:pic>
      <p:pic>
        <p:nvPicPr>
          <p:cNvPr id="6" name="Picture 5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96552876-EF18-16AD-944C-88078CB7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56" y="2082906"/>
            <a:ext cx="4263005" cy="3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F933-0467-4541-06CC-F4FEE8EF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BF6D72B-E2F2-1C4B-3BC6-3F6A4350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AB43DD9-3DE1-6C88-90C5-0348A5D7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62870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7EA1F4FB-1889-D402-FFF2-3A440B4B0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51" y="2082907"/>
            <a:ext cx="4348040" cy="38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0A1C-344D-C5E6-6F00-AA04ED1C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11E02ED-D691-8F9E-2EFE-67951C3B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41CFE9D-7108-6258-A14A-6C8D83C3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3783"/>
          </a:xfrm>
          <a:prstGeom prst="rect">
            <a:avLst/>
          </a:prstGeom>
        </p:spPr>
      </p:pic>
      <p:pic>
        <p:nvPicPr>
          <p:cNvPr id="6" name="Picture 5" descr="A graph of numbers and percentages&#10;&#10;AI-generated content may be incorrect.">
            <a:extLst>
              <a:ext uri="{FF2B5EF4-FFF2-40B4-BE49-F238E27FC236}">
                <a16:creationId xmlns:a16="http://schemas.microsoft.com/office/drawing/2014/main" id="{09AF57C3-6E3A-B1E7-5145-266851794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71" y="2132603"/>
            <a:ext cx="4877050" cy="39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8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37B0-7836-4CA1-2973-DA6A3AB5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90B557C-637F-F069-D2F2-2C9EDD759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FC1BA0D-33EE-2676-43A8-7574B8AFC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92687"/>
          </a:xfrm>
          <a:prstGeom prst="rect">
            <a:avLst/>
          </a:prstGeom>
        </p:spPr>
      </p:pic>
      <p:pic>
        <p:nvPicPr>
          <p:cNvPr id="6" name="Picture 5" descr="A group of people smiling&#10;&#10;AI-generated content may be incorrect.">
            <a:extLst>
              <a:ext uri="{FF2B5EF4-FFF2-40B4-BE49-F238E27FC236}">
                <a16:creationId xmlns:a16="http://schemas.microsoft.com/office/drawing/2014/main" id="{CF507823-9EC8-1B97-815E-3D737291C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01781"/>
            <a:ext cx="4780996" cy="37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A81AC1A-C957-B178-4DF1-96DC7ECFA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4906" cy="5878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E3539-DF07-8604-BC79-D0496129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06" y="0"/>
            <a:ext cx="4877223" cy="2085013"/>
          </a:xfrm>
          <a:prstGeom prst="rect">
            <a:avLst/>
          </a:prstGeom>
        </p:spPr>
      </p:pic>
      <p:pic>
        <p:nvPicPr>
          <p:cNvPr id="6" name="Picture 5" descr="A blue and white sign with a white and black text&#10;&#10;AI-generated content may be incorrect.">
            <a:extLst>
              <a:ext uri="{FF2B5EF4-FFF2-40B4-BE49-F238E27FC236}">
                <a16:creationId xmlns:a16="http://schemas.microsoft.com/office/drawing/2014/main" id="{6E128B4F-C0F9-788B-F3E3-622C85074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06" y="2085013"/>
            <a:ext cx="2542237" cy="36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07A17-3F6F-9D65-AC88-C9C904E7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AF8D4D5-F7ED-2DB4-329A-8B32E98E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089C0394-A828-EF87-AB96-A5D54F27E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6003235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04CF34E-D96D-A951-4C08-86BA7BD3F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713922" cy="37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0230E-C67C-78A1-5AD3-2B622567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4D2C1D-EB00-5ECD-8738-1D03E3334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176BE55E-7052-0D04-544E-5A77EBFBF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3417"/>
          </a:xfrm>
          <a:prstGeom prst="rect">
            <a:avLst/>
          </a:prstGeom>
        </p:spPr>
      </p:pic>
      <p:pic>
        <p:nvPicPr>
          <p:cNvPr id="6" name="Picture 5" descr="A person speaking to a group of people&#10;&#10;AI-generated content may be incorrect.">
            <a:extLst>
              <a:ext uri="{FF2B5EF4-FFF2-40B4-BE49-F238E27FC236}">
                <a16:creationId xmlns:a16="http://schemas.microsoft.com/office/drawing/2014/main" id="{F2A13083-3A71-D873-FB4B-D1514F12B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49287" cy="36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5F55B-669B-AE21-8456-F62F93DC5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3F07C2D-0A9E-CC0B-E502-20E6C437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8D52A42-60D6-5E9D-AFDD-F4921FE3B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3296"/>
          </a:xfrm>
          <a:prstGeom prst="rect">
            <a:avLst/>
          </a:prstGeom>
        </p:spPr>
      </p:pic>
      <p:pic>
        <p:nvPicPr>
          <p:cNvPr id="8" name="Picture 7" descr="A statue of liberty in the water&#10;&#10;AI-generated content may be incorrect.">
            <a:extLst>
              <a:ext uri="{FF2B5EF4-FFF2-40B4-BE49-F238E27FC236}">
                <a16:creationId xmlns:a16="http://schemas.microsoft.com/office/drawing/2014/main" id="{A63CB9EA-54A0-B16C-0B22-2CFFD68A4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38" y="2082201"/>
            <a:ext cx="5053762" cy="397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B66D-A028-9D92-F98E-985D8784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CB956F6-FD29-CA4E-70EF-191466455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9B6FF97-D20B-C969-7955-028FD035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3965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761098-4CD0-A39A-535B-8E5127245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270262" cy="3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1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C2037-4BFE-F993-0D3E-1DB1B1B3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E78856-7507-16F5-8DB9-69FB94DE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4AA50E9-60D0-F803-9F7E-9EA5CD47B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03843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1385F0B3-85B1-F2D6-B0D9-6AF0B11D1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303423" cy="37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30FD4-44E1-C4A0-EB90-A20648C5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27E4297-A995-7C0D-AE3C-2D81BFA2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D9BDCBEE-75B1-219A-44B9-3421DA2E9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3235"/>
          </a:xfrm>
          <a:prstGeom prst="rect">
            <a:avLst/>
          </a:prstGeom>
        </p:spPr>
      </p:pic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CC0ACC6-58DA-3CAB-B58A-9127F4F8C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50" y="2082907"/>
            <a:ext cx="4121539" cy="37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79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2025-09-14T16:00:22Z</dcterms:created>
  <dcterms:modified xsi:type="dcterms:W3CDTF">2025-09-14T16:34:53Z</dcterms:modified>
</cp:coreProperties>
</file>