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8259-543C-4184-A93B-6793414FBB5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753FF-F1A0-4E4A-B71D-CB7C9650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753FF-F1A0-4E4A-B71D-CB7C9650F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2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54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4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2C8C-42ED-4F75-96CF-787B90E0FC0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3566E9-7174-4388-8562-C90AB93A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9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44965F1-36D9-A027-33E7-2BC70934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C858A4D1-250A-ED63-F109-AB3B98599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D32A132-A4CA-B015-D23D-A44DAF9C3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56" y="2082907"/>
            <a:ext cx="4521432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5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0A567-85DF-A49B-4077-3E36DCC1A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E7008CA-551D-D7E7-F7C5-165E57377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C15F0DB-CF39-E60B-55F6-E17F6F47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78FA19D5-7571-E270-29A6-80564B012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648200" cy="37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9996-2402-BB23-6E7C-06EBA71D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B2C0638-F75A-D26A-DB9F-6CE24F42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B0D0D60-E684-5D71-C2FE-C4A819DB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6" name="Picture 5" descr="A castle with a large tower&#10;&#10;AI-generated content may be incorrect.">
            <a:extLst>
              <a:ext uri="{FF2B5EF4-FFF2-40B4-BE49-F238E27FC236}">
                <a16:creationId xmlns:a16="http://schemas.microsoft.com/office/drawing/2014/main" id="{E3B7B5B6-1663-C36A-1B1E-AFB457A2B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4" y="2082907"/>
            <a:ext cx="4972306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E0B35-2F3A-9A4C-9A7B-00774C0B2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838832-8417-8E8A-0747-46927138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618808D3-A23D-A88C-4A57-4850BB27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C3B67DD7-5A0B-B36B-C94D-1D524271A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181856" cy="37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D57D-8169-A076-0C43-88C53E6B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AE10C90-843A-9CBE-E3BF-CE7472921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C0E59B8-4D14-6F43-F6D2-29B0B72B1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44768"/>
          </a:xfrm>
          <a:prstGeom prst="rect">
            <a:avLst/>
          </a:prstGeom>
        </p:spPr>
      </p:pic>
      <p:pic>
        <p:nvPicPr>
          <p:cNvPr id="6" name="Picture 5" descr="A group of people in uniform firing guns&#10;&#10;AI-generated content may be incorrect.">
            <a:extLst>
              <a:ext uri="{FF2B5EF4-FFF2-40B4-BE49-F238E27FC236}">
                <a16:creationId xmlns:a16="http://schemas.microsoft.com/office/drawing/2014/main" id="{760CBA08-EC14-9775-74F1-736D386BD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2" y="2082906"/>
            <a:ext cx="5137366" cy="40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8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1</Words>
  <Application>Microsoft Office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2025-09-18T09:56:00Z</dcterms:created>
  <dcterms:modified xsi:type="dcterms:W3CDTF">2025-09-18T10:01:15Z</dcterms:modified>
</cp:coreProperties>
</file>