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31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1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9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08A1-9DF8-4982-B6F7-EFF55A062633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B308B3E-D4DA-4537-95CF-AB7E7336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424C6E-063B-57DC-5B4D-4F3E8620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7BB3B2F6-816B-C7FB-18A8-0D4A59F9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19EFE-1A0E-F459-576F-7EAED7249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42" y="2082907"/>
            <a:ext cx="2453357" cy="1830725"/>
          </a:xfrm>
          <a:prstGeom prst="rect">
            <a:avLst/>
          </a:prstGeom>
        </p:spPr>
      </p:pic>
      <p:pic>
        <p:nvPicPr>
          <p:cNvPr id="9" name="Picture 8" descr="A child holding a bag&#10;&#10;AI-generated content may be incorrect.">
            <a:extLst>
              <a:ext uri="{FF2B5EF4-FFF2-40B4-BE49-F238E27FC236}">
                <a16:creationId xmlns:a16="http://schemas.microsoft.com/office/drawing/2014/main" id="{2AF9E9C8-F85E-7213-4399-7D3FBE305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0" y="2050123"/>
            <a:ext cx="2749664" cy="21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CBC7-E4CA-C60C-F802-F276EF32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DEE0D71-1ABC-BCE7-49C9-92E0E0A7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8469C292-7A91-34C8-1836-E8DFBD4C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6" name="Picture 5" descr="A smoke coming out of a roof&#10;&#10;AI-generated content may be incorrect.">
            <a:extLst>
              <a:ext uri="{FF2B5EF4-FFF2-40B4-BE49-F238E27FC236}">
                <a16:creationId xmlns:a16="http://schemas.microsoft.com/office/drawing/2014/main" id="{2A4526A9-D5CE-3B17-D0B6-FCCC55438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378374" cy="2019404"/>
          </a:xfrm>
          <a:prstGeom prst="rect">
            <a:avLst/>
          </a:prstGeom>
        </p:spPr>
      </p:pic>
      <p:pic>
        <p:nvPicPr>
          <p:cNvPr id="8" name="Picture 7" descr="A close-up of a person's hands holding a syringe&#10;&#10;AI-generated content may be incorrect.">
            <a:extLst>
              <a:ext uri="{FF2B5EF4-FFF2-40B4-BE49-F238E27FC236}">
                <a16:creationId xmlns:a16="http://schemas.microsoft.com/office/drawing/2014/main" id="{0A571EF5-9C7E-A085-E852-4D89B3DFA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4102310"/>
            <a:ext cx="2842714" cy="18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70872-0E6B-AF42-F75D-B98C67C39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1892FE-099C-E25A-1681-5E10589F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9323C6E-1D13-253F-D381-AA16E5ED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0760"/>
          </a:xfrm>
          <a:prstGeom prst="rect">
            <a:avLst/>
          </a:prstGeom>
        </p:spPr>
      </p:pic>
      <p:pic>
        <p:nvPicPr>
          <p:cNvPr id="7" name="Picture 6" descr="A child holding a bag&#10;&#10;AI-generated content may be incorrect.">
            <a:extLst>
              <a:ext uri="{FF2B5EF4-FFF2-40B4-BE49-F238E27FC236}">
                <a16:creationId xmlns:a16="http://schemas.microsoft.com/office/drawing/2014/main" id="{2E2C6B17-FD80-FCCB-0FE4-4B82B6449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0" y="2050123"/>
            <a:ext cx="4987462" cy="39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8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36D21-A8D3-4EA6-6ABD-30A092E4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F29C66D-E766-BE9D-384B-3A185E33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and blue text&#10;&#10;AI-generated content may be incorrect.">
            <a:extLst>
              <a:ext uri="{FF2B5EF4-FFF2-40B4-BE49-F238E27FC236}">
                <a16:creationId xmlns:a16="http://schemas.microsoft.com/office/drawing/2014/main" id="{23078DDF-F8DC-75A1-8FB2-7D5B5AB69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745" cy="6245352"/>
          </a:xfrm>
          <a:prstGeom prst="rect">
            <a:avLst/>
          </a:prstGeom>
        </p:spPr>
      </p:pic>
      <p:pic>
        <p:nvPicPr>
          <p:cNvPr id="7" name="Picture 6" descr="A white text over a blue sky&#10;&#10;AI-generated content may be incorrect.">
            <a:extLst>
              <a:ext uri="{FF2B5EF4-FFF2-40B4-BE49-F238E27FC236}">
                <a16:creationId xmlns:a16="http://schemas.microsoft.com/office/drawing/2014/main" id="{5D15C538-443B-A43D-B46F-DA577C512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40" y="4165814"/>
            <a:ext cx="3492679" cy="2248016"/>
          </a:xfrm>
          <a:prstGeom prst="rect">
            <a:avLst/>
          </a:prstGeom>
        </p:spPr>
      </p:pic>
      <p:pic>
        <p:nvPicPr>
          <p:cNvPr id="6" name="Picture 5" descr="A person walking down a street&#10;&#10;AI-generated content may be incorrect.">
            <a:extLst>
              <a:ext uri="{FF2B5EF4-FFF2-40B4-BE49-F238E27FC236}">
                <a16:creationId xmlns:a16="http://schemas.microsoft.com/office/drawing/2014/main" id="{E6616A38-44E0-FDD3-3002-E02450950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410125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FE3D-06F6-1279-D937-BDA0D8C4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03F874-3575-9400-50F7-D9023040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and blue text&#10;&#10;AI-generated content may be incorrect.">
            <a:extLst>
              <a:ext uri="{FF2B5EF4-FFF2-40B4-BE49-F238E27FC236}">
                <a16:creationId xmlns:a16="http://schemas.microsoft.com/office/drawing/2014/main" id="{E70AA346-D768-67E5-9E70-C0995E98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53328"/>
          </a:xfrm>
          <a:prstGeom prst="rect">
            <a:avLst/>
          </a:prstGeom>
        </p:spPr>
      </p:pic>
      <p:pic>
        <p:nvPicPr>
          <p:cNvPr id="6" name="Picture 5" descr="A building with people outside&#10;&#10;AI-generated content may be incorrect.">
            <a:extLst>
              <a:ext uri="{FF2B5EF4-FFF2-40B4-BE49-F238E27FC236}">
                <a16:creationId xmlns:a16="http://schemas.microsoft.com/office/drawing/2014/main" id="{E1BC4460-E414-8017-6609-800197DFC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302170" cy="2444876"/>
          </a:xfrm>
          <a:prstGeom prst="rect">
            <a:avLst/>
          </a:prstGeom>
        </p:spPr>
      </p:pic>
      <p:pic>
        <p:nvPicPr>
          <p:cNvPr id="8" name="Picture 7" descr="A close up of a blue surface&#10;&#10;AI-generated content may be incorrect.">
            <a:extLst>
              <a:ext uri="{FF2B5EF4-FFF2-40B4-BE49-F238E27FC236}">
                <a16:creationId xmlns:a16="http://schemas.microsoft.com/office/drawing/2014/main" id="{40653511-DCF1-A9CF-61C6-1A6F0493A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4527783"/>
            <a:ext cx="3630419" cy="12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D95E-D0C6-F7EF-822E-8E48EB8E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7E30E89-0E60-8DF9-6FD2-509A7986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CA3F31C-FD9F-AEAB-3880-2F4EFB23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374D3E05-4C17-4EBF-4714-D5C389DC5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02" y="2082907"/>
            <a:ext cx="2361184" cy="327547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19E092-4C1B-0C3E-3EDB-EFF6BB328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0" y="2082907"/>
            <a:ext cx="2452839" cy="31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67A0-0AA3-58DD-EBDC-589A3831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4F35457-40D9-D8AF-AF5B-D5725AB95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81ADA4C-2FAC-8D65-B0A3-D2924AD2E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0760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7153416D-F5AE-9B61-EF66-A3F94FDF2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8"/>
            <a:ext cx="1978480" cy="2610232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20A8EA5-FF8C-E039-0443-07F22C348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3" y="4617720"/>
            <a:ext cx="1978480" cy="1423587"/>
          </a:xfrm>
          <a:prstGeom prst="rect">
            <a:avLst/>
          </a:prstGeom>
        </p:spPr>
      </p:pic>
      <p:pic>
        <p:nvPicPr>
          <p:cNvPr id="9" name="Picture 8" descr="A screenshot of a video&#10;&#10;AI-generated content may be incorrect.">
            <a:extLst>
              <a:ext uri="{FF2B5EF4-FFF2-40B4-BE49-F238E27FC236}">
                <a16:creationId xmlns:a16="http://schemas.microsoft.com/office/drawing/2014/main" id="{9DAB0487-ABAC-D9C6-3DBE-8082B14F2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30" y="2082907"/>
            <a:ext cx="2712642" cy="39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43CC-3D54-C73E-F195-073464EB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A8199DC-8397-42F4-82A8-FA601F76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CF20B7B-F0DC-775D-8502-89641209F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E8515A-DD8B-E3EB-5AB4-22DF03839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70" y="4122019"/>
            <a:ext cx="2211523" cy="1720997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4F3136D5-FE6B-1887-1A30-0FFCA7D8A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94" y="2082907"/>
            <a:ext cx="2627606" cy="3760109"/>
          </a:xfrm>
          <a:prstGeom prst="rect">
            <a:avLst/>
          </a:prstGeom>
        </p:spPr>
      </p:pic>
      <p:pic>
        <p:nvPicPr>
          <p:cNvPr id="12" name="Picture 11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9B4256E-2A72-EDB4-DE87-5338311C8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76" y="2082907"/>
            <a:ext cx="2273417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75E7-B5D6-BCAB-2DE6-8C4C2641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7E2745-2DAE-D404-047D-B90466CCD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BD01BAF-D4D2-CC22-B7B5-26A373E1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1E465B6-22E2-C7E1-A287-2165A0871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48561"/>
            <a:ext cx="2235315" cy="3949903"/>
          </a:xfrm>
          <a:prstGeom prst="rect">
            <a:avLst/>
          </a:prstGeom>
        </p:spPr>
      </p:pic>
      <p:pic>
        <p:nvPicPr>
          <p:cNvPr id="10" name="Picture 9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38EA426F-7894-726F-CDCF-7ACF9627F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63" y="2048560"/>
            <a:ext cx="1581759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F9EA-6CD3-67AE-9B2A-8FAFC206F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10956D0-282E-A6E7-21AA-BE93C0693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FEDD3AAC-4E54-0434-A871-C8D1751A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0760"/>
          </a:xfrm>
          <a:prstGeom prst="rect">
            <a:avLst/>
          </a:prstGeom>
        </p:spPr>
      </p:pic>
      <p:pic>
        <p:nvPicPr>
          <p:cNvPr id="6" name="Picture 5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96EA6067-3887-887E-10DF-BF7C9EED0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23392" cy="3056021"/>
          </a:xfrm>
          <a:prstGeom prst="rect">
            <a:avLst/>
          </a:prstGeom>
        </p:spPr>
      </p:pic>
      <p:pic>
        <p:nvPicPr>
          <p:cNvPr id="8" name="Picture 7" descr="A collage of a person speaking at a podium&#10;&#10;AI-generated content may be incorrect.">
            <a:extLst>
              <a:ext uri="{FF2B5EF4-FFF2-40B4-BE49-F238E27FC236}">
                <a16:creationId xmlns:a16="http://schemas.microsoft.com/office/drawing/2014/main" id="{42C0A7B7-9E11-9F4D-E80B-894AF0D65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02" y="2082907"/>
            <a:ext cx="1970598" cy="16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0043E-B0EE-D70D-D41B-C655461D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E0A3ADE-D343-2376-66A2-66620147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FC5A6BA-710D-D7A6-1D49-BA968E4E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6E948F-1FFA-D8C4-6E58-F4E35CAFF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565966" cy="1592981"/>
          </a:xfrm>
          <a:prstGeom prst="rect">
            <a:avLst/>
          </a:prstGeom>
        </p:spPr>
      </p:pic>
      <p:pic>
        <p:nvPicPr>
          <p:cNvPr id="8" name="Picture 7" descr="A screenshot of a map&#10;&#10;AI-generated content may be incorrect.">
            <a:extLst>
              <a:ext uri="{FF2B5EF4-FFF2-40B4-BE49-F238E27FC236}">
                <a16:creationId xmlns:a16="http://schemas.microsoft.com/office/drawing/2014/main" id="{E6EA413E-1DB2-9096-980D-55529D026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9" y="2139883"/>
            <a:ext cx="2349621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DBFF4-8BF7-A039-ED22-1292CBE86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F4A4C5-66C8-7D27-0F79-BE1E4CD2C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977F03C-2057-99B0-3DBD-34520C5D8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1616"/>
          </a:xfrm>
          <a:prstGeom prst="rect">
            <a:avLst/>
          </a:prstGeom>
        </p:spPr>
      </p:pic>
      <p:pic>
        <p:nvPicPr>
          <p:cNvPr id="8" name="Picture 7" descr="A map of the united states with many colorful flowers&#10;&#10;AI-generated content may be incorrect.">
            <a:extLst>
              <a:ext uri="{FF2B5EF4-FFF2-40B4-BE49-F238E27FC236}">
                <a16:creationId xmlns:a16="http://schemas.microsoft.com/office/drawing/2014/main" id="{4E730817-C233-438E-2321-5288CD3E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636259" cy="2774155"/>
          </a:xfrm>
          <a:prstGeom prst="rect">
            <a:avLst/>
          </a:prstGeom>
        </p:spPr>
      </p:pic>
      <p:pic>
        <p:nvPicPr>
          <p:cNvPr id="6" name="Picture 5" descr="A bridge over a river&#10;&#10;AI-generated content may be incorrect.">
            <a:extLst>
              <a:ext uri="{FF2B5EF4-FFF2-40B4-BE49-F238E27FC236}">
                <a16:creationId xmlns:a16="http://schemas.microsoft.com/office/drawing/2014/main" id="{83FB3AED-31F9-0944-EA76-258A3DA24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57" y="4284850"/>
            <a:ext cx="1652986" cy="16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56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2025-09-19T23:12:44Z</dcterms:created>
  <dcterms:modified xsi:type="dcterms:W3CDTF">2025-09-19T23:36:53Z</dcterms:modified>
</cp:coreProperties>
</file>