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42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8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1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8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5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6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E378-352A-4091-8C79-FE2F4B570E6C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16F960-84DD-41EA-8785-04CC7F34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A1FEEC8-ACA7-24D8-8A8A-68BE05FF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yellow text&#10;&#10;AI-generated content may be incorrect.">
            <a:extLst>
              <a:ext uri="{FF2B5EF4-FFF2-40B4-BE49-F238E27FC236}">
                <a16:creationId xmlns:a16="http://schemas.microsoft.com/office/drawing/2014/main" id="{E5857E69-AEAF-E8C9-35A0-0E237C18C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9B1B6D49-9DD8-6C98-9381-C97E8F129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42" y="2082907"/>
            <a:ext cx="3841118" cy="37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C3C86-868C-771C-B920-0AB4873A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2318950-A3C6-E4BE-B085-E86E73363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FB89674-C023-3CB1-6716-C2A5D42EA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6752"/>
          </a:xfrm>
          <a:prstGeom prst="rect">
            <a:avLst/>
          </a:prstGeom>
        </p:spPr>
      </p:pic>
      <p:pic>
        <p:nvPicPr>
          <p:cNvPr id="5" name="Picture 4" descr="A screen shot of a news report&#10;&#10;AI-generated content may be incorrect.">
            <a:extLst>
              <a:ext uri="{FF2B5EF4-FFF2-40B4-BE49-F238E27FC236}">
                <a16:creationId xmlns:a16="http://schemas.microsoft.com/office/drawing/2014/main" id="{C7D04E3F-7DB3-2A42-6CD0-74234674E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7" y="2082907"/>
            <a:ext cx="4989482" cy="29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8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122E-D65F-D22E-114D-B8BA1439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EA27B0D-DA29-CCB4-2842-503A64542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B46AEF6B-4931-C2C3-2477-C8AEC282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5" name="Picture 4" descr="A group of people in a room with a statue of a person lying down&#10;&#10;AI-generated content may be incorrect.">
            <a:extLst>
              <a:ext uri="{FF2B5EF4-FFF2-40B4-BE49-F238E27FC236}">
                <a16:creationId xmlns:a16="http://schemas.microsoft.com/office/drawing/2014/main" id="{42481F24-2850-E139-0070-18E3A2D63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688587" cy="37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8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3DED8-64CF-F9C2-9207-0BFC7248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F67BD80-8BD2-D447-7F6E-C9FEC1C9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7392896-89CB-A4F0-F25F-15CEBE4A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5" name="Picture 4" descr="A person standing in front of microphones&#10;&#10;AI-generated content may be incorrect.">
            <a:extLst>
              <a:ext uri="{FF2B5EF4-FFF2-40B4-BE49-F238E27FC236}">
                <a16:creationId xmlns:a16="http://schemas.microsoft.com/office/drawing/2014/main" id="{43AC335F-B446-A40D-B569-BECBB9021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636259" cy="37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79278-2040-2BF6-E9C6-5EC6F2C3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8B5363E-DF3D-9536-4ECE-A6291588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2F22826-8E81-7C69-2E0F-A7E5F2A8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5" name="Picture 4" descr="A screenshot of a grocery store&#10;&#10;AI-generated content may be incorrect.">
            <a:extLst>
              <a:ext uri="{FF2B5EF4-FFF2-40B4-BE49-F238E27FC236}">
                <a16:creationId xmlns:a16="http://schemas.microsoft.com/office/drawing/2014/main" id="{0EE31C12-A052-5FBA-89A7-46E01F50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01195"/>
            <a:ext cx="2685006" cy="36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6644-C3BA-F8B7-6128-1FA16F026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7FAA04D-3648-EF84-C88A-DC147E8E0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1357151-54E4-294A-405B-A32D83095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99048"/>
          </a:xfrm>
          <a:prstGeom prst="rect">
            <a:avLst/>
          </a:prstGeom>
        </p:spPr>
      </p:pic>
      <p:pic>
        <p:nvPicPr>
          <p:cNvPr id="5" name="Picture 4" descr="A person standing in front of a wall with pictures&#10;&#10;AI-generated content may be incorrect.">
            <a:extLst>
              <a:ext uri="{FF2B5EF4-FFF2-40B4-BE49-F238E27FC236}">
                <a16:creationId xmlns:a16="http://schemas.microsoft.com/office/drawing/2014/main" id="{9EDD456B-CACC-B76C-4656-7D57E0375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889399" cy="37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9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E4CD2-8A90-075D-592B-42D1FB497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DED48B2-2305-2018-C171-5E92CFA0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F5DBC69B-8EA6-9804-35F5-F5143598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44184"/>
          </a:xfrm>
          <a:prstGeom prst="rect">
            <a:avLst/>
          </a:prstGeom>
        </p:spPr>
      </p:pic>
      <p:pic>
        <p:nvPicPr>
          <p:cNvPr id="5" name="Picture 4" descr="A graph on a paper&#10;&#10;AI-generated content may be incorrect.">
            <a:extLst>
              <a:ext uri="{FF2B5EF4-FFF2-40B4-BE49-F238E27FC236}">
                <a16:creationId xmlns:a16="http://schemas.microsoft.com/office/drawing/2014/main" id="{E4748CEE-8AB9-0B48-2DA4-1DC4BA9F5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30" y="2082907"/>
            <a:ext cx="3086259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9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CE776-BAF1-1ABB-6F4A-B79535D07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57FB7F-5D80-534F-4EE8-5C1A50791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6AB9839E-6499-60B6-8785-3FCAA2033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5" name="Picture 4" descr="A person holding signs&#10;&#10;AI-generated content may be incorrect.">
            <a:extLst>
              <a:ext uri="{FF2B5EF4-FFF2-40B4-BE49-F238E27FC236}">
                <a16:creationId xmlns:a16="http://schemas.microsoft.com/office/drawing/2014/main" id="{E4F37CB2-4999-6CAC-8528-B294F518F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6"/>
            <a:ext cx="4352795" cy="36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015E-6133-0149-62E7-65A2B049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FC2E760-8759-7E04-249F-508349D9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344B254-1F5A-AC35-1A8C-D327E35D9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08192"/>
          </a:xfrm>
          <a:prstGeom prst="rect">
            <a:avLst/>
          </a:prstGeom>
        </p:spPr>
      </p:pic>
      <p:pic>
        <p:nvPicPr>
          <p:cNvPr id="6" name="Picture 5" descr="A smoke stack on a roof&#10;&#10;AI-generated content may be incorrect.">
            <a:extLst>
              <a:ext uri="{FF2B5EF4-FFF2-40B4-BE49-F238E27FC236}">
                <a16:creationId xmlns:a16="http://schemas.microsoft.com/office/drawing/2014/main" id="{145DD031-D267-1C16-8AFE-535287706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53" y="2082907"/>
            <a:ext cx="4956431" cy="31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7B70E-CD71-35FE-6AA6-1D6AA3874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E6BE7E4-D3D9-B7D4-F09C-D1716D2F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D643417-72F9-DDD2-88BA-4512B6F7A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6" name="Picture 5" descr="A close-up of a chimney&#10;&#10;AI-generated content may be incorrect.">
            <a:extLst>
              <a:ext uri="{FF2B5EF4-FFF2-40B4-BE49-F238E27FC236}">
                <a16:creationId xmlns:a16="http://schemas.microsoft.com/office/drawing/2014/main" id="{BA52BD20-FE0C-1B7C-8F7B-836889E7E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63" y="2082907"/>
            <a:ext cx="4589175" cy="38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0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8416C-4D95-5D4E-AAFF-FE978D941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0DC8D4-8BCE-E2E6-4D46-CEDB94286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885A791-F050-21B6-7D21-E8DA4C158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DE6230-40B8-D6DF-9972-D1A5E53E4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72" y="2082907"/>
            <a:ext cx="2585422" cy="38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3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6263A-046E-ED75-C738-FEB93742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C365EC-CF72-8ABB-D5DE-AB5E33457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46CFCA6-13CA-410C-F2BB-E607773E7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62472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191082-6FFB-C63C-F441-799812CF8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82907"/>
            <a:ext cx="2022062" cy="37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4E24F-8115-471D-23DD-26E0409D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6575027-A24C-A034-0132-05E5E445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946EFDA-4C55-4D85-DD1C-621CB6B7E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15C80290-4FB6-A2E7-BB52-355B682C1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47" y="2082906"/>
            <a:ext cx="4892974" cy="37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67698-1FA4-D85F-F85D-20F88B631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B947221-EC14-89F7-025D-0B2AF2A48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490B29BE-36FA-6EA4-951A-442BF1B5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5" name="Picture 4" descr="A person speaking to a computer&#10;&#10;AI-generated content may be incorrect.">
            <a:extLst>
              <a:ext uri="{FF2B5EF4-FFF2-40B4-BE49-F238E27FC236}">
                <a16:creationId xmlns:a16="http://schemas.microsoft.com/office/drawing/2014/main" id="{CC01DC47-EE66-741A-1CFC-A112E2534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02514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336A1-D05B-2561-65CC-6C8FE98A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52E90F5-8D02-9387-7E12-A099785A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89A513F4-5681-A2F2-5CBD-25F63F473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5" name="Picture 4" descr="A group of sheep grazing in a field&#10;&#10;AI-generated content may be incorrect.">
            <a:extLst>
              <a:ext uri="{FF2B5EF4-FFF2-40B4-BE49-F238E27FC236}">
                <a16:creationId xmlns:a16="http://schemas.microsoft.com/office/drawing/2014/main" id="{43340A9A-DDB2-2527-525E-8B862F0BD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580491" cy="35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706D-F244-D8DD-824E-ED2A110D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3323E17-ADB6-19A5-8018-3894F6A9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74008331-61A1-F673-6A8F-F1A228FAB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5" name="Picture 4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0B230456-F3D8-337A-3EAC-AF45539ED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21" y="2082907"/>
            <a:ext cx="3054507" cy="36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465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2025-09-20T16:57:15Z</dcterms:created>
  <dcterms:modified xsi:type="dcterms:W3CDTF">2025-09-20T17:47:06Z</dcterms:modified>
</cp:coreProperties>
</file>