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</p:sldMasterIdLst>
  <p:notesMasterIdLst>
    <p:notesMasterId r:id="rId13"/>
  </p:notesMasterIdLst>
  <p:sldIdLst>
    <p:sldId id="256" r:id="rId2"/>
    <p:sldId id="257" r:id="rId3"/>
    <p:sldId id="258" r:id="rId4"/>
    <p:sldId id="264" r:id="rId5"/>
    <p:sldId id="265" r:id="rId6"/>
    <p:sldId id="266" r:id="rId7"/>
    <p:sldId id="259" r:id="rId8"/>
    <p:sldId id="260" r:id="rId9"/>
    <p:sldId id="261" r:id="rId10"/>
    <p:sldId id="262" r:id="rId11"/>
    <p:sldId id="263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512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FF090E-CC58-441C-A234-8801E9176E85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E3B859-AB49-4735-BF15-C96EEF5001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63975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E3B859-AB49-4735-BF15-C96EEF50011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70776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08B9F4-A74C-4D87-A76E-659B6C19B536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96DEA-1EDE-465B-9BF3-DAE46DE991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94989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08B9F4-A74C-4D87-A76E-659B6C19B536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96DEA-1EDE-465B-9BF3-DAE46DE991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37982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08B9F4-A74C-4D87-A76E-659B6C19B536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96DEA-1EDE-465B-9BF3-DAE46DE99182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1948970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08B9F4-A74C-4D87-A76E-659B6C19B536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96DEA-1EDE-465B-9BF3-DAE46DE991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76679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08B9F4-A74C-4D87-A76E-659B6C19B536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96DEA-1EDE-465B-9BF3-DAE46DE99182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7204155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08B9F4-A74C-4D87-A76E-659B6C19B536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96DEA-1EDE-465B-9BF3-DAE46DE991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20867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08B9F4-A74C-4D87-A76E-659B6C19B536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96DEA-1EDE-465B-9BF3-DAE46DE991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55638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08B9F4-A74C-4D87-A76E-659B6C19B536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96DEA-1EDE-465B-9BF3-DAE46DE991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0880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08B9F4-A74C-4D87-A76E-659B6C19B536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96DEA-1EDE-465B-9BF3-DAE46DE991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2409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08B9F4-A74C-4D87-A76E-659B6C19B536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96DEA-1EDE-465B-9BF3-DAE46DE991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78735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08B9F4-A74C-4D87-A76E-659B6C19B536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96DEA-1EDE-465B-9BF3-DAE46DE991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91406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08B9F4-A74C-4D87-A76E-659B6C19B536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96DEA-1EDE-465B-9BF3-DAE46DE991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06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08B9F4-A74C-4D87-A76E-659B6C19B536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96DEA-1EDE-465B-9BF3-DAE46DE991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0969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08B9F4-A74C-4D87-A76E-659B6C19B536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96DEA-1EDE-465B-9BF3-DAE46DE991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9926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08B9F4-A74C-4D87-A76E-659B6C19B536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96DEA-1EDE-465B-9BF3-DAE46DE991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69452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96DEA-1EDE-465B-9BF3-DAE46DE99182}" type="slidenum">
              <a:rPr lang="en-US" smtClean="0"/>
              <a:t>‹#›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08B9F4-A74C-4D87-A76E-659B6C19B536}" type="datetimeFigureOut">
              <a:rPr lang="en-US" smtClean="0"/>
              <a:t>9/22/2025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56714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08B9F4-A74C-4D87-A76E-659B6C19B536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07296DEA-1EDE-465B-9BF3-DAE46DE991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64546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qr code on a white background&#10;&#10;AI-generated content may be incorrect.">
            <a:extLst>
              <a:ext uri="{FF2B5EF4-FFF2-40B4-BE49-F238E27FC236}">
                <a16:creationId xmlns:a16="http://schemas.microsoft.com/office/drawing/2014/main" id="{79AA36A0-0A43-24C8-86E9-2333F3FA50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4949" y="0"/>
            <a:ext cx="4877051" cy="2082907"/>
          </a:xfrm>
          <a:prstGeom prst="rect">
            <a:avLst/>
          </a:prstGeom>
        </p:spPr>
      </p:pic>
      <p:pic>
        <p:nvPicPr>
          <p:cNvPr id="5" name="Picture 4" descr="A close-up of a document&#10;&#10;AI-generated content may be incorrect.">
            <a:extLst>
              <a:ext uri="{FF2B5EF4-FFF2-40B4-BE49-F238E27FC236}">
                <a16:creationId xmlns:a16="http://schemas.microsoft.com/office/drawing/2014/main" id="{308BD764-748F-12C7-D386-D078050D69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314949" cy="5907024"/>
          </a:xfrm>
          <a:prstGeom prst="rect">
            <a:avLst/>
          </a:prstGeom>
        </p:spPr>
      </p:pic>
      <p:pic>
        <p:nvPicPr>
          <p:cNvPr id="7" name="Picture 6" descr="A close-up of a medical report&#10;&#10;AI-generated content may be incorrect.">
            <a:extLst>
              <a:ext uri="{FF2B5EF4-FFF2-40B4-BE49-F238E27FC236}">
                <a16:creationId xmlns:a16="http://schemas.microsoft.com/office/drawing/2014/main" id="{2948954C-3CBB-C72C-EC86-5C51639A23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4949" y="2082907"/>
            <a:ext cx="4877051" cy="1843559"/>
          </a:xfrm>
          <a:prstGeom prst="rect">
            <a:avLst/>
          </a:prstGeom>
        </p:spPr>
      </p:pic>
      <p:pic>
        <p:nvPicPr>
          <p:cNvPr id="9" name="Picture 8" descr="A diagram of a medical procedure&#10;&#10;AI-generated content may be incorrect.">
            <a:extLst>
              <a:ext uri="{FF2B5EF4-FFF2-40B4-BE49-F238E27FC236}">
                <a16:creationId xmlns:a16="http://schemas.microsoft.com/office/drawing/2014/main" id="{0D555429-7C2B-3565-A7C5-7AFDD27698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1232" y="3883891"/>
            <a:ext cx="3664215" cy="2023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3650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ACCF3D-BCBB-2528-1AB3-CD42D221EC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qr code on a white background&#10;&#10;AI-generated content may be incorrect.">
            <a:extLst>
              <a:ext uri="{FF2B5EF4-FFF2-40B4-BE49-F238E27FC236}">
                <a16:creationId xmlns:a16="http://schemas.microsoft.com/office/drawing/2014/main" id="{37EAFED8-7A5D-D4BE-2F6A-5EAED3BE9C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4949" y="0"/>
            <a:ext cx="4877051" cy="2082907"/>
          </a:xfrm>
          <a:prstGeom prst="rect">
            <a:avLst/>
          </a:prstGeom>
        </p:spPr>
      </p:pic>
      <p:pic>
        <p:nvPicPr>
          <p:cNvPr id="4" name="Picture 3" descr="A close up of a text&#10;&#10;AI-generated content may be incorrect.">
            <a:extLst>
              <a:ext uri="{FF2B5EF4-FFF2-40B4-BE49-F238E27FC236}">
                <a16:creationId xmlns:a16="http://schemas.microsoft.com/office/drawing/2014/main" id="{5B727204-D398-4839-6E8F-63ACE58DE0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314949" cy="5971032"/>
          </a:xfrm>
          <a:prstGeom prst="rect">
            <a:avLst/>
          </a:prstGeom>
        </p:spPr>
      </p:pic>
      <p:pic>
        <p:nvPicPr>
          <p:cNvPr id="7" name="Picture 6" descr="A screenshot of a social media post&#10;&#10;AI-generated content may be incorrect.">
            <a:extLst>
              <a:ext uri="{FF2B5EF4-FFF2-40B4-BE49-F238E27FC236}">
                <a16:creationId xmlns:a16="http://schemas.microsoft.com/office/drawing/2014/main" id="{9FFF3DC1-CA8D-9096-0B6B-B57E056519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4949" y="2082908"/>
            <a:ext cx="3270225" cy="3666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22658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250">
        <p15:prstTrans prst="origami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D28D21-2842-3F75-61F3-17BC472D51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qr code on a white background&#10;&#10;AI-generated content may be incorrect.">
            <a:extLst>
              <a:ext uri="{FF2B5EF4-FFF2-40B4-BE49-F238E27FC236}">
                <a16:creationId xmlns:a16="http://schemas.microsoft.com/office/drawing/2014/main" id="{3FE490C3-BB10-04DF-58FA-A952C5C71C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4949" y="0"/>
            <a:ext cx="4877051" cy="2082907"/>
          </a:xfrm>
          <a:prstGeom prst="rect">
            <a:avLst/>
          </a:prstGeom>
        </p:spPr>
      </p:pic>
      <p:pic>
        <p:nvPicPr>
          <p:cNvPr id="4" name="Picture 3" descr="A text on a piece of paper&#10;&#10;AI-generated content may be incorrect.">
            <a:extLst>
              <a:ext uri="{FF2B5EF4-FFF2-40B4-BE49-F238E27FC236}">
                <a16:creationId xmlns:a16="http://schemas.microsoft.com/office/drawing/2014/main" id="{7895B87D-D78D-2FD6-61A7-8ABAD45745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7314949" cy="5971032"/>
          </a:xfrm>
          <a:prstGeom prst="rect">
            <a:avLst/>
          </a:prstGeom>
        </p:spPr>
      </p:pic>
      <p:pic>
        <p:nvPicPr>
          <p:cNvPr id="11" name="Picture 10" descr="A person in a black dress&#10;&#10;AI-generated content may be incorrect.">
            <a:extLst>
              <a:ext uri="{FF2B5EF4-FFF2-40B4-BE49-F238E27FC236}">
                <a16:creationId xmlns:a16="http://schemas.microsoft.com/office/drawing/2014/main" id="{5AEE2B2B-1A68-4BC0-00EB-7AD427C92BB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360" y="2082907"/>
            <a:ext cx="4739640" cy="3458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97535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D15DC8-105D-D02F-2471-B030DA2C49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qr code on a white background&#10;&#10;AI-generated content may be incorrect.">
            <a:extLst>
              <a:ext uri="{FF2B5EF4-FFF2-40B4-BE49-F238E27FC236}">
                <a16:creationId xmlns:a16="http://schemas.microsoft.com/office/drawing/2014/main" id="{D8C38897-5C37-8A2D-27C2-0CC74E16A3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4949" y="0"/>
            <a:ext cx="4877051" cy="2082907"/>
          </a:xfrm>
          <a:prstGeom prst="rect">
            <a:avLst/>
          </a:prstGeom>
        </p:spPr>
      </p:pic>
      <p:pic>
        <p:nvPicPr>
          <p:cNvPr id="4" name="Picture 3" descr="A document with text and a yellow mark&#10;&#10;AI-generated content may be incorrect.">
            <a:extLst>
              <a:ext uri="{FF2B5EF4-FFF2-40B4-BE49-F238E27FC236}">
                <a16:creationId xmlns:a16="http://schemas.microsoft.com/office/drawing/2014/main" id="{5784D738-962B-7AEF-0172-F726F9D708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7314949" cy="6044184"/>
          </a:xfrm>
          <a:prstGeom prst="rect">
            <a:avLst/>
          </a:prstGeom>
        </p:spPr>
      </p:pic>
      <p:pic>
        <p:nvPicPr>
          <p:cNvPr id="6" name="Picture 5" descr="A chart of a vaccine&#10;&#10;AI-generated content may be incorrect.">
            <a:extLst>
              <a:ext uri="{FF2B5EF4-FFF2-40B4-BE49-F238E27FC236}">
                <a16:creationId xmlns:a16="http://schemas.microsoft.com/office/drawing/2014/main" id="{FF65CC93-284A-CA12-35E4-824D975C93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5472" y="2082907"/>
            <a:ext cx="4986528" cy="3681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47244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4669FC-F21F-2F1E-5F97-0DEB186A54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qr code on a white background&#10;&#10;AI-generated content may be incorrect.">
            <a:extLst>
              <a:ext uri="{FF2B5EF4-FFF2-40B4-BE49-F238E27FC236}">
                <a16:creationId xmlns:a16="http://schemas.microsoft.com/office/drawing/2014/main" id="{48493479-14D7-FCA2-32F3-25FB5915D4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4949" y="0"/>
            <a:ext cx="4877051" cy="2082907"/>
          </a:xfrm>
          <a:prstGeom prst="rect">
            <a:avLst/>
          </a:prstGeom>
        </p:spPr>
      </p:pic>
      <p:pic>
        <p:nvPicPr>
          <p:cNvPr id="4" name="Picture 3" descr="A text on a piece of paper&#10;&#10;AI-generated content may be incorrect.">
            <a:extLst>
              <a:ext uri="{FF2B5EF4-FFF2-40B4-BE49-F238E27FC236}">
                <a16:creationId xmlns:a16="http://schemas.microsoft.com/office/drawing/2014/main" id="{34929038-4684-C75F-AB8B-8A9483C734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7314949" cy="5943600"/>
          </a:xfrm>
          <a:prstGeom prst="rect">
            <a:avLst/>
          </a:prstGeom>
        </p:spPr>
      </p:pic>
      <p:pic>
        <p:nvPicPr>
          <p:cNvPr id="6" name="Picture 5" descr="A person in a white shirt&#10;&#10;AI-generated content may be incorrect.">
            <a:extLst>
              <a:ext uri="{FF2B5EF4-FFF2-40B4-BE49-F238E27FC236}">
                <a16:creationId xmlns:a16="http://schemas.microsoft.com/office/drawing/2014/main" id="{834F3DB7-649B-76D1-5DAE-AEB25E5503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6640" y="2124450"/>
            <a:ext cx="2249424" cy="2235157"/>
          </a:xfrm>
          <a:prstGeom prst="rect">
            <a:avLst/>
          </a:prstGeom>
        </p:spPr>
      </p:pic>
      <p:pic>
        <p:nvPicPr>
          <p:cNvPr id="9" name="Picture 8" descr="A person and person posing for a picture&#10;&#10;AI-generated content may be incorrect.">
            <a:extLst>
              <a:ext uri="{FF2B5EF4-FFF2-40B4-BE49-F238E27FC236}">
                <a16:creationId xmlns:a16="http://schemas.microsoft.com/office/drawing/2014/main" id="{8EA85E15-5A42-318A-A5AD-B1FB1A0C676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8125" y="2124450"/>
            <a:ext cx="2563875" cy="2866780"/>
          </a:xfrm>
          <a:prstGeom prst="rect">
            <a:avLst/>
          </a:prstGeom>
        </p:spPr>
      </p:pic>
      <p:pic>
        <p:nvPicPr>
          <p:cNvPr id="7" name="Picture 6" descr="A screenshot of a website&#10;&#10;AI-generated content may be incorrect.">
            <a:extLst>
              <a:ext uri="{FF2B5EF4-FFF2-40B4-BE49-F238E27FC236}">
                <a16:creationId xmlns:a16="http://schemas.microsoft.com/office/drawing/2014/main" id="{89D58202-82B6-BEFC-B35A-1C013090DA5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4949" y="4359608"/>
            <a:ext cx="3301236" cy="1438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50596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1F9D81-ED7B-080E-F80C-AA1AE8116E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qr code on a white background&#10;&#10;AI-generated content may be incorrect.">
            <a:extLst>
              <a:ext uri="{FF2B5EF4-FFF2-40B4-BE49-F238E27FC236}">
                <a16:creationId xmlns:a16="http://schemas.microsoft.com/office/drawing/2014/main" id="{30573DBB-9AFA-69CE-563D-18E3076C88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4949" y="0"/>
            <a:ext cx="4877051" cy="2082907"/>
          </a:xfrm>
          <a:prstGeom prst="rect">
            <a:avLst/>
          </a:prstGeom>
        </p:spPr>
      </p:pic>
      <p:pic>
        <p:nvPicPr>
          <p:cNvPr id="4" name="Picture 3" descr="A text on a page&#10;&#10;AI-generated content may be incorrect.">
            <a:extLst>
              <a:ext uri="{FF2B5EF4-FFF2-40B4-BE49-F238E27FC236}">
                <a16:creationId xmlns:a16="http://schemas.microsoft.com/office/drawing/2014/main" id="{56A0D27A-6942-6BAB-C02F-BDBE52324C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7314949" cy="5989320"/>
          </a:xfrm>
          <a:prstGeom prst="rect">
            <a:avLst/>
          </a:prstGeom>
        </p:spPr>
      </p:pic>
      <p:pic>
        <p:nvPicPr>
          <p:cNvPr id="6" name="Picture 5" descr="A house with solar panels on the roof&#10;&#10;AI-generated content may be incorrect.">
            <a:extLst>
              <a:ext uri="{FF2B5EF4-FFF2-40B4-BE49-F238E27FC236}">
                <a16:creationId xmlns:a16="http://schemas.microsoft.com/office/drawing/2014/main" id="{E6D22D9A-0DED-AB99-508F-A50D0BABE1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7917" y="2082907"/>
            <a:ext cx="5104083" cy="3440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4328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F1BEB5-5963-9C31-8DB2-7DAB811E80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qr code on a white background&#10;&#10;AI-generated content may be incorrect.">
            <a:extLst>
              <a:ext uri="{FF2B5EF4-FFF2-40B4-BE49-F238E27FC236}">
                <a16:creationId xmlns:a16="http://schemas.microsoft.com/office/drawing/2014/main" id="{4C7AE19C-6A78-6D33-7223-5F4E3A6F08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4949" y="0"/>
            <a:ext cx="4877051" cy="208290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207AD32-04A1-5464-9343-7EBCB6C775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7314949" cy="5989320"/>
          </a:xfrm>
          <a:prstGeom prst="rect">
            <a:avLst/>
          </a:prstGeom>
        </p:spPr>
      </p:pic>
      <p:pic>
        <p:nvPicPr>
          <p:cNvPr id="8" name="Picture 7" descr="A person standing on a swing and a person standing on a swing&#10;&#10;AI-generated content may be incorrect.">
            <a:extLst>
              <a:ext uri="{FF2B5EF4-FFF2-40B4-BE49-F238E27FC236}">
                <a16:creationId xmlns:a16="http://schemas.microsoft.com/office/drawing/2014/main" id="{E943CC66-9084-EE9B-3463-8BD8CE745B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0102" y="2082907"/>
            <a:ext cx="5051898" cy="3686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247894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4FCFD1-D1B7-7A3A-AAA3-8D92BAC3AA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qr code on a white background&#10;&#10;AI-generated content may be incorrect.">
            <a:extLst>
              <a:ext uri="{FF2B5EF4-FFF2-40B4-BE49-F238E27FC236}">
                <a16:creationId xmlns:a16="http://schemas.microsoft.com/office/drawing/2014/main" id="{060FA52C-F52C-9294-4253-13EBEEA49D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4949" y="0"/>
            <a:ext cx="4877051" cy="208290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71B64FE-6AF2-292E-BD48-06BFA1BB3F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379208" cy="6035040"/>
          </a:xfrm>
          <a:prstGeom prst="rect">
            <a:avLst/>
          </a:prstGeom>
        </p:spPr>
      </p:pic>
      <p:pic>
        <p:nvPicPr>
          <p:cNvPr id="8" name="Picture 7" descr="A map of the world with black dots&#10;&#10;AI-generated content may be incorrect.">
            <a:extLst>
              <a:ext uri="{FF2B5EF4-FFF2-40B4-BE49-F238E27FC236}">
                <a16:creationId xmlns:a16="http://schemas.microsoft.com/office/drawing/2014/main" id="{6200736C-9EB5-0608-03B1-69AAD3C871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4948" y="2082908"/>
            <a:ext cx="4877052" cy="1969898"/>
          </a:xfrm>
          <a:prstGeom prst="rect">
            <a:avLst/>
          </a:prstGeom>
        </p:spPr>
      </p:pic>
      <p:pic>
        <p:nvPicPr>
          <p:cNvPr id="10" name="Picture 9" descr="A screenshot of a news&#10;&#10;AI-generated content may be incorrect.">
            <a:extLst>
              <a:ext uri="{FF2B5EF4-FFF2-40B4-BE49-F238E27FC236}">
                <a16:creationId xmlns:a16="http://schemas.microsoft.com/office/drawing/2014/main" id="{52B997F8-0E94-83CC-F4DF-D405DBA79AB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9208" y="4052806"/>
            <a:ext cx="3071874" cy="1729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6737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1FE0E2-FDC1-AAB8-1B80-FD7B3C9E30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qr code on a white background&#10;&#10;AI-generated content may be incorrect.">
            <a:extLst>
              <a:ext uri="{FF2B5EF4-FFF2-40B4-BE49-F238E27FC236}">
                <a16:creationId xmlns:a16="http://schemas.microsoft.com/office/drawing/2014/main" id="{D18D4E4D-E3FA-89D5-6144-886EA7C8F5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4949" y="0"/>
            <a:ext cx="4877051" cy="2082907"/>
          </a:xfrm>
          <a:prstGeom prst="rect">
            <a:avLst/>
          </a:prstGeom>
        </p:spPr>
      </p:pic>
      <p:pic>
        <p:nvPicPr>
          <p:cNvPr id="4" name="Picture 3" descr="A close up of a document&#10;&#10;AI-generated content may be incorrect.">
            <a:extLst>
              <a:ext uri="{FF2B5EF4-FFF2-40B4-BE49-F238E27FC236}">
                <a16:creationId xmlns:a16="http://schemas.microsoft.com/office/drawing/2014/main" id="{61081BCE-8F81-9924-3984-4237C145C8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314949" cy="5952744"/>
          </a:xfrm>
          <a:prstGeom prst="rect">
            <a:avLst/>
          </a:prstGeom>
        </p:spPr>
      </p:pic>
      <p:pic>
        <p:nvPicPr>
          <p:cNvPr id="8" name="Picture 7" descr="A newspaper with a newspaper and a chimney&#10;&#10;AI-generated content may be incorrect.">
            <a:extLst>
              <a:ext uri="{FF2B5EF4-FFF2-40B4-BE49-F238E27FC236}">
                <a16:creationId xmlns:a16="http://schemas.microsoft.com/office/drawing/2014/main" id="{1EFFC4BE-B6AC-9C62-A205-077A55A000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4949" y="2009755"/>
            <a:ext cx="4216617" cy="3543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52456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BF3AFB-3704-FA97-FEAB-66E497D7B9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qr code on a white background&#10;&#10;AI-generated content may be incorrect.">
            <a:extLst>
              <a:ext uri="{FF2B5EF4-FFF2-40B4-BE49-F238E27FC236}">
                <a16:creationId xmlns:a16="http://schemas.microsoft.com/office/drawing/2014/main" id="{32C5B1DB-75D1-9EB1-D7AD-36822879DC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4949" y="0"/>
            <a:ext cx="4877051" cy="2082907"/>
          </a:xfrm>
          <a:prstGeom prst="rect">
            <a:avLst/>
          </a:prstGeom>
        </p:spPr>
      </p:pic>
      <p:pic>
        <p:nvPicPr>
          <p:cNvPr id="4" name="Picture 3" descr="A text on a page&#10;&#10;AI-generated content may be incorrect.">
            <a:extLst>
              <a:ext uri="{FF2B5EF4-FFF2-40B4-BE49-F238E27FC236}">
                <a16:creationId xmlns:a16="http://schemas.microsoft.com/office/drawing/2014/main" id="{B6A20F40-254F-6695-EF9B-77DE6D7E02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7314949" cy="5943600"/>
          </a:xfrm>
          <a:prstGeom prst="rect">
            <a:avLst/>
          </a:prstGeom>
        </p:spPr>
      </p:pic>
      <p:pic>
        <p:nvPicPr>
          <p:cNvPr id="6" name="Picture 5" descr="A newspaper with a couple of women&#10;&#10;AI-generated content may be incorrect.">
            <a:extLst>
              <a:ext uri="{FF2B5EF4-FFF2-40B4-BE49-F238E27FC236}">
                <a16:creationId xmlns:a16="http://schemas.microsoft.com/office/drawing/2014/main" id="{A237C20D-D34E-775A-CAEB-228D7FD726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9960" y="2082907"/>
            <a:ext cx="4248368" cy="3721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0296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44A55E-4FDF-9DB2-DEC3-58824D403B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qr code on a white background&#10;&#10;AI-generated content may be incorrect.">
            <a:extLst>
              <a:ext uri="{FF2B5EF4-FFF2-40B4-BE49-F238E27FC236}">
                <a16:creationId xmlns:a16="http://schemas.microsoft.com/office/drawing/2014/main" id="{8DCB4BA3-0D8A-7F31-F259-D6F3ADCE06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4949" y="0"/>
            <a:ext cx="4877051" cy="2082907"/>
          </a:xfrm>
          <a:prstGeom prst="rect">
            <a:avLst/>
          </a:prstGeom>
        </p:spPr>
      </p:pic>
      <p:pic>
        <p:nvPicPr>
          <p:cNvPr id="4" name="Picture 3" descr="A text on a piece of paper&#10;&#10;AI-generated content may be incorrect.">
            <a:extLst>
              <a:ext uri="{FF2B5EF4-FFF2-40B4-BE49-F238E27FC236}">
                <a16:creationId xmlns:a16="http://schemas.microsoft.com/office/drawing/2014/main" id="{AF03D8F1-6B73-068B-DF80-3D652CE469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7314949" cy="5934456"/>
          </a:xfrm>
          <a:prstGeom prst="rect">
            <a:avLst/>
          </a:prstGeom>
        </p:spPr>
      </p:pic>
      <p:pic>
        <p:nvPicPr>
          <p:cNvPr id="8" name="Picture 7" descr="A screenshot of a news article&#10;&#10;AI-generated content may be incorrect.">
            <a:extLst>
              <a:ext uri="{FF2B5EF4-FFF2-40B4-BE49-F238E27FC236}">
                <a16:creationId xmlns:a16="http://schemas.microsoft.com/office/drawing/2014/main" id="{FB8E4845-91F6-C056-73B0-F52D1D4C25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4948" y="2082907"/>
            <a:ext cx="2913032" cy="3684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55241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16</TotalTime>
  <Words>1</Words>
  <Application>Microsoft Office PowerPoint</Application>
  <PresentationFormat>Widescreen</PresentationFormat>
  <Paragraphs>1</Paragraphs>
  <Slides>11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Aptos</vt:lpstr>
      <vt:lpstr>Arial</vt:lpstr>
      <vt:lpstr>Trebuchet MS</vt:lpstr>
      <vt:lpstr>Wingdings 3</vt:lpstr>
      <vt:lpstr>Facet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Linda Karr</dc:creator>
  <cp:lastModifiedBy>Linda Karr</cp:lastModifiedBy>
  <cp:revision>4</cp:revision>
  <dcterms:created xsi:type="dcterms:W3CDTF">2025-09-22T17:01:23Z</dcterms:created>
  <dcterms:modified xsi:type="dcterms:W3CDTF">2025-09-22T17:18:19Z</dcterms:modified>
</cp:coreProperties>
</file>