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8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44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4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6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6B37-A078-44C7-8E05-69F2D21FE9E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F2BD275-D4EB-4163-886D-2C2FAFEA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64821CB-EC18-7A4A-EB73-83799DB96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965BE428-095C-6149-D762-6F3DB820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10943"/>
          </a:xfrm>
          <a:prstGeom prst="rect">
            <a:avLst/>
          </a:prstGeom>
        </p:spPr>
      </p:pic>
      <p:pic>
        <p:nvPicPr>
          <p:cNvPr id="7" name="Picture 6" descr="A group of people sitting on a stage&#10;&#10;AI-generated content may be incorrect.">
            <a:extLst>
              <a:ext uri="{FF2B5EF4-FFF2-40B4-BE49-F238E27FC236}">
                <a16:creationId xmlns:a16="http://schemas.microsoft.com/office/drawing/2014/main" id="{3FC403E8-82DF-F1B7-76DD-B0FD3323D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7" y="2082908"/>
            <a:ext cx="2100943" cy="1874636"/>
          </a:xfrm>
          <a:prstGeom prst="rect">
            <a:avLst/>
          </a:prstGeom>
        </p:spPr>
      </p:pic>
      <p:pic>
        <p:nvPicPr>
          <p:cNvPr id="9" name="Picture 8" descr="A screenshot of a person in a suit&#10;&#10;AI-generated content may be incorrect.">
            <a:extLst>
              <a:ext uri="{FF2B5EF4-FFF2-40B4-BE49-F238E27FC236}">
                <a16:creationId xmlns:a16="http://schemas.microsoft.com/office/drawing/2014/main" id="{7BE5DC06-3AEA-2695-B0DC-D22A581B4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7" y="2078051"/>
            <a:ext cx="2713359" cy="3560749"/>
          </a:xfrm>
          <a:prstGeom prst="rect">
            <a:avLst/>
          </a:prstGeom>
        </p:spPr>
      </p:pic>
      <p:pic>
        <p:nvPicPr>
          <p:cNvPr id="11" name="Picture 10" descr="A screenshot of two men&#10;&#10;AI-generated content may be incorrect.">
            <a:extLst>
              <a:ext uri="{FF2B5EF4-FFF2-40B4-BE49-F238E27FC236}">
                <a16:creationId xmlns:a16="http://schemas.microsoft.com/office/drawing/2014/main" id="{3A309B0A-4318-7BA3-EF5A-FEE48B6A1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6" y="3957544"/>
            <a:ext cx="1517755" cy="18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0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4341-0F68-275D-F760-EA27F3132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B8635F1-5AF6-6511-124E-B6BFC10B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3D1352E-2AC1-C024-AE21-5E1168A93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9171"/>
          </a:xfrm>
          <a:prstGeom prst="rect">
            <a:avLst/>
          </a:prstGeom>
        </p:spPr>
      </p:pic>
      <p:pic>
        <p:nvPicPr>
          <p:cNvPr id="6" name="Picture 5" descr="A screenshot of a black and white text&#10;&#10;AI-generated content may be incorrect.">
            <a:extLst>
              <a:ext uri="{FF2B5EF4-FFF2-40B4-BE49-F238E27FC236}">
                <a16:creationId xmlns:a16="http://schemas.microsoft.com/office/drawing/2014/main" id="{DFD7ECA8-4C58-782B-B5B8-32992239E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73" y="2082908"/>
            <a:ext cx="1988542" cy="1858522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45C49C1-8FB3-8E08-E18E-7E78E9EFA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19" y="2082908"/>
            <a:ext cx="2638681" cy="3207550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1EA58A59-669D-9C7B-5D6C-110F2B270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72" y="3903053"/>
            <a:ext cx="1618428" cy="18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6D6F8-EE51-AD26-C8C4-095BC30F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913FC2A-0715-7AB6-9310-D5820AB5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156C5AA-FE9B-33E3-029B-6F5A26670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0057"/>
          </a:xfrm>
          <a:prstGeom prst="rect">
            <a:avLst/>
          </a:prstGeom>
        </p:spPr>
      </p:pic>
      <p:pic>
        <p:nvPicPr>
          <p:cNvPr id="6" name="Picture 5" descr="A screenshot of a concert&#10;&#10;AI-generated content may be incorrect.">
            <a:extLst>
              <a:ext uri="{FF2B5EF4-FFF2-40B4-BE49-F238E27FC236}">
                <a16:creationId xmlns:a16="http://schemas.microsoft.com/office/drawing/2014/main" id="{A0F316EB-D733-BCC4-B43C-B2D19774B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757852" cy="3675636"/>
          </a:xfrm>
          <a:prstGeom prst="rect">
            <a:avLst/>
          </a:prstGeom>
        </p:spPr>
      </p:pic>
      <p:pic>
        <p:nvPicPr>
          <p:cNvPr id="8" name="Picture 7" descr="A smoke coming from a forest&#10;&#10;AI-generated content may be incorrect.">
            <a:extLst>
              <a:ext uri="{FF2B5EF4-FFF2-40B4-BE49-F238E27FC236}">
                <a16:creationId xmlns:a16="http://schemas.microsoft.com/office/drawing/2014/main" id="{F6E87DFB-F414-8489-38D6-743C565D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19" y="2082907"/>
            <a:ext cx="2159581" cy="1531150"/>
          </a:xfrm>
          <a:prstGeom prst="rect">
            <a:avLst/>
          </a:prstGeom>
        </p:spPr>
      </p:pic>
      <p:pic>
        <p:nvPicPr>
          <p:cNvPr id="10" name="Picture 9" descr="A screenshot of a screenshot of a fire place&#10;&#10;AI-generated content may be incorrect.">
            <a:extLst>
              <a:ext uri="{FF2B5EF4-FFF2-40B4-BE49-F238E27FC236}">
                <a16:creationId xmlns:a16="http://schemas.microsoft.com/office/drawing/2014/main" id="{BFB04E38-620D-DFF2-A328-30209BF14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01" y="3614057"/>
            <a:ext cx="1291885" cy="22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BEDD-BBCA-0FB6-CC27-8E562FB2A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C44D665-74F5-A5BC-0E4A-D0F4DDB6A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22E1748-0BB0-2215-4BAA-F4EA338B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8914"/>
          </a:xfrm>
          <a:prstGeom prst="rect">
            <a:avLst/>
          </a:prstGeom>
        </p:spPr>
      </p:pic>
      <p:pic>
        <p:nvPicPr>
          <p:cNvPr id="6" name="Picture 5" descr="A screenshot of a firefighter&#10;&#10;AI-generated content may be incorrect.">
            <a:extLst>
              <a:ext uri="{FF2B5EF4-FFF2-40B4-BE49-F238E27FC236}">
                <a16:creationId xmlns:a16="http://schemas.microsoft.com/office/drawing/2014/main" id="{96F6B3B5-8335-D9D0-51AC-AC6975CC9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61135"/>
            <a:ext cx="4808744" cy="34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9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E3932-B3B0-3AC7-7E92-FD85A9FC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73D55E-1989-DB0A-7827-2BB57BC6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CE26CC55-413A-E286-F4FC-30D4E4434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65371"/>
          </a:xfrm>
          <a:prstGeom prst="rect">
            <a:avLst/>
          </a:prstGeom>
        </p:spPr>
      </p:pic>
      <p:pic>
        <p:nvPicPr>
          <p:cNvPr id="6" name="Picture 5" descr="A fireplace with fire and flames&#10;&#10;AI-generated content may be incorrect.">
            <a:extLst>
              <a:ext uri="{FF2B5EF4-FFF2-40B4-BE49-F238E27FC236}">
                <a16:creationId xmlns:a16="http://schemas.microsoft.com/office/drawing/2014/main" id="{E4A9F5F4-E971-3E47-60F8-738EAD430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3107" cy="31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910F-F4B4-7AAD-A897-D74A304F3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F48A0C6-A9A4-659F-B4B2-5BB17B1F5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BAD70C6-C93F-5E2B-2879-7D2E3DCE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45629"/>
          </a:xfrm>
          <a:prstGeom prst="rect">
            <a:avLst/>
          </a:prstGeom>
        </p:spPr>
      </p:pic>
      <p:pic>
        <p:nvPicPr>
          <p:cNvPr id="6" name="Picture 5" descr="A person and person standing in front of a brick building&#10;&#10;AI-generated content may be incorrect.">
            <a:extLst>
              <a:ext uri="{FF2B5EF4-FFF2-40B4-BE49-F238E27FC236}">
                <a16:creationId xmlns:a16="http://schemas.microsoft.com/office/drawing/2014/main" id="{3A118550-D5D0-E139-566F-1EC35605D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8" y="2082908"/>
            <a:ext cx="1807206" cy="1781522"/>
          </a:xfrm>
          <a:prstGeom prst="rect">
            <a:avLst/>
          </a:prstGeom>
        </p:spPr>
      </p:pic>
      <p:pic>
        <p:nvPicPr>
          <p:cNvPr id="8" name="Picture 7" descr="A person in a suit&#10;&#10;AI-generated content may be incorrect.">
            <a:extLst>
              <a:ext uri="{FF2B5EF4-FFF2-40B4-BE49-F238E27FC236}">
                <a16:creationId xmlns:a16="http://schemas.microsoft.com/office/drawing/2014/main" id="{96273476-577D-1A54-468D-306536F4C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54" y="2082907"/>
            <a:ext cx="2438400" cy="1785093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55BFCBC8-3D10-64DF-B667-CA6C6C170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14" y="3864430"/>
            <a:ext cx="1400243" cy="2082909"/>
          </a:xfrm>
          <a:prstGeom prst="rect">
            <a:avLst/>
          </a:prstGeom>
        </p:spPr>
      </p:pic>
      <p:pic>
        <p:nvPicPr>
          <p:cNvPr id="12" name="Picture 11" descr="A fire in a fireplace&#10;&#10;AI-generated content may be incorrect.">
            <a:extLst>
              <a:ext uri="{FF2B5EF4-FFF2-40B4-BE49-F238E27FC236}">
                <a16:creationId xmlns:a16="http://schemas.microsoft.com/office/drawing/2014/main" id="{AF56B527-5704-619D-E6D3-6EB33B173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56" y="3813575"/>
            <a:ext cx="1710871" cy="21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4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4E9E3-D17C-36B8-4ACD-2186D82A2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65C0E4E-F136-F3D1-92C2-40C75FAD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90936430-2150-D59C-513B-DC8C50EEF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9800"/>
          </a:xfrm>
          <a:prstGeom prst="rect">
            <a:avLst/>
          </a:prstGeom>
        </p:spPr>
      </p:pic>
      <p:pic>
        <p:nvPicPr>
          <p:cNvPr id="14" name="Picture 1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D7227D5A-E217-B0F2-0544-34218433A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1" y="2082906"/>
            <a:ext cx="2464067" cy="3696101"/>
          </a:xfrm>
          <a:prstGeom prst="rect">
            <a:avLst/>
          </a:prstGeom>
        </p:spPr>
      </p:pic>
      <p:pic>
        <p:nvPicPr>
          <p:cNvPr id="6" name="Picture 5" descr="A person sitting at a desk&#10;&#10;AI-generated content may be incorrect.">
            <a:extLst>
              <a:ext uri="{FF2B5EF4-FFF2-40B4-BE49-F238E27FC236}">
                <a16:creationId xmlns:a16="http://schemas.microsoft.com/office/drawing/2014/main" id="{DDBFDD44-DEDD-1931-0CC7-376140A09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32" y="2082905"/>
            <a:ext cx="2408567" cy="1885591"/>
          </a:xfrm>
          <a:prstGeom prst="rect">
            <a:avLst/>
          </a:prstGeom>
        </p:spPr>
      </p:pic>
      <p:pic>
        <p:nvPicPr>
          <p:cNvPr id="8" name="Picture 7" descr="A bus parked on a road&#10;&#10;AI-generated content may be incorrect.">
            <a:extLst>
              <a:ext uri="{FF2B5EF4-FFF2-40B4-BE49-F238E27FC236}">
                <a16:creationId xmlns:a16="http://schemas.microsoft.com/office/drawing/2014/main" id="{ADB86D6C-0EDA-4107-FF3D-DAE53C902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18" y="3968496"/>
            <a:ext cx="1477968" cy="18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0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2025-09-23T12:35:25Z</dcterms:created>
  <dcterms:modified xsi:type="dcterms:W3CDTF">2025-09-23T12:51:29Z</dcterms:modified>
</cp:coreProperties>
</file>