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1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88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8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4528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1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6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1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7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5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1AA78-80E0-4AF6-988E-7EBEF1F47DA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ECA03B-0259-41EB-80A1-D77923CA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F1A7B92-3D3F-4513-A5F1-0BB5699C7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5580E53F-E717-588B-1DFE-368F6B608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7" name="Picture 6" descr="A close-up of a paper&#10;&#10;AI-generated content may be incorrect.">
            <a:extLst>
              <a:ext uri="{FF2B5EF4-FFF2-40B4-BE49-F238E27FC236}">
                <a16:creationId xmlns:a16="http://schemas.microsoft.com/office/drawing/2014/main" id="{BAC010BB-507B-B282-9402-2F382D5BB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2082907"/>
            <a:ext cx="2443649" cy="37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7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D782B-4823-FB15-B476-C198A3ABA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426FAEC-A3D6-E225-1E32-FE4F72F8B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0F763B9D-04A6-84E9-4964-8C86C0481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0448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12536DD3-6F88-145D-3785-18241AF6C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62" y="2082907"/>
            <a:ext cx="2613038" cy="2599230"/>
          </a:xfrm>
          <a:prstGeom prst="rect">
            <a:avLst/>
          </a:prstGeom>
        </p:spPr>
      </p:pic>
      <p:pic>
        <p:nvPicPr>
          <p:cNvPr id="8" name="Picture 7" descr="A green stove with a fire in it&#10;&#10;AI-generated content may be incorrect.">
            <a:extLst>
              <a:ext uri="{FF2B5EF4-FFF2-40B4-BE49-F238E27FC236}">
                <a16:creationId xmlns:a16="http://schemas.microsoft.com/office/drawing/2014/main" id="{4C867A4E-9F04-0DCC-5974-A347FC6E8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50" y="2038103"/>
            <a:ext cx="2206738" cy="36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5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63CA0-89DB-A1B5-C811-42BB2C69D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C44F54B-5DCE-6233-7CFF-8070B827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7CFA80F-5F96-DB01-0799-BD423CAE8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16168"/>
          </a:xfrm>
          <a:prstGeom prst="rect">
            <a:avLst/>
          </a:prstGeom>
        </p:spPr>
      </p:pic>
      <p:pic>
        <p:nvPicPr>
          <p:cNvPr id="6" name="Picture 5" descr="A collage of two people&#10;&#10;AI-generated content may be incorrect.">
            <a:extLst>
              <a:ext uri="{FF2B5EF4-FFF2-40B4-BE49-F238E27FC236}">
                <a16:creationId xmlns:a16="http://schemas.microsoft.com/office/drawing/2014/main" id="{0D71C65B-413C-5ACE-407E-219F02262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84" y="2016441"/>
            <a:ext cx="2252654" cy="3835720"/>
          </a:xfrm>
          <a:prstGeom prst="rect">
            <a:avLst/>
          </a:prstGeom>
        </p:spPr>
      </p:pic>
      <p:pic>
        <p:nvPicPr>
          <p:cNvPr id="8" name="Picture 7" descr="A close up of white text&#10;&#10;AI-generated content may be incorrect.">
            <a:extLst>
              <a:ext uri="{FF2B5EF4-FFF2-40B4-BE49-F238E27FC236}">
                <a16:creationId xmlns:a16="http://schemas.microsoft.com/office/drawing/2014/main" id="{1A194339-05E0-D41D-5CA6-908701BCC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11" y="3286653"/>
            <a:ext cx="3130711" cy="9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E5C69-B93D-8C1B-DF90-784EE3666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7971873-CA64-0532-78F0-62E1B830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8F251B55-1344-7840-A110-C141A321E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25896"/>
          </a:xfrm>
          <a:prstGeom prst="rect">
            <a:avLst/>
          </a:prstGeom>
        </p:spPr>
      </p:pic>
      <p:pic>
        <p:nvPicPr>
          <p:cNvPr id="6" name="Picture 5" descr="A screenshot of a video call&#10;&#10;AI-generated content may be incorrect.">
            <a:extLst>
              <a:ext uri="{FF2B5EF4-FFF2-40B4-BE49-F238E27FC236}">
                <a16:creationId xmlns:a16="http://schemas.microsoft.com/office/drawing/2014/main" id="{96B6CAD0-264A-40C3-4847-FFB6477A1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75" y="2154583"/>
            <a:ext cx="3089424" cy="3799637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A8B54E-9D36-7BEC-B62B-45EF01231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22" y="2854283"/>
            <a:ext cx="2755478" cy="13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89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9C3EE-1CEE-9552-6D52-828E701C6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957E664-9DA5-8082-3811-7558B8CAA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59F6CC64-EB2A-A808-1F66-91FB7F04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53328"/>
          </a:xfrm>
          <a:prstGeom prst="rect">
            <a:avLst/>
          </a:prstGeom>
        </p:spPr>
      </p:pic>
      <p:pic>
        <p:nvPicPr>
          <p:cNvPr id="6" name="Picture 5" descr="A person in a black shirt&#10;&#10;AI-generated content may be incorrect.">
            <a:extLst>
              <a:ext uri="{FF2B5EF4-FFF2-40B4-BE49-F238E27FC236}">
                <a16:creationId xmlns:a16="http://schemas.microsoft.com/office/drawing/2014/main" id="{614FF108-4C89-3901-CC75-6BC15E67F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75" y="2082907"/>
            <a:ext cx="2658957" cy="3373676"/>
          </a:xfrm>
          <a:prstGeom prst="rect">
            <a:avLst/>
          </a:prstGeom>
        </p:spPr>
      </p:pic>
      <p:pic>
        <p:nvPicPr>
          <p:cNvPr id="8" name="Picture 7" descr="A screenshot of a screenshot of a screenshot of a solar panel&#10;&#10;AI-generated content may be incorrect.">
            <a:extLst>
              <a:ext uri="{FF2B5EF4-FFF2-40B4-BE49-F238E27FC236}">
                <a16:creationId xmlns:a16="http://schemas.microsoft.com/office/drawing/2014/main" id="{CFDF1A4B-3AC2-A92D-5F84-700A34359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933" y="2082907"/>
            <a:ext cx="2267067" cy="40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7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4BF30-4412-F8D1-F7C7-FD988665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C68CB54-1576-1B64-58A2-2FB4A18BF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E72BD423-2DAD-DD13-BD5D-6C755AABE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71616"/>
          </a:xfrm>
          <a:prstGeom prst="rect">
            <a:avLst/>
          </a:prstGeom>
        </p:spPr>
      </p:pic>
      <p:pic>
        <p:nvPicPr>
          <p:cNvPr id="6" name="Picture 5" descr="A person lying on a red carpet with a star on the ground&#10;&#10;AI-generated content may be incorrect.">
            <a:extLst>
              <a:ext uri="{FF2B5EF4-FFF2-40B4-BE49-F238E27FC236}">
                <a16:creationId xmlns:a16="http://schemas.microsoft.com/office/drawing/2014/main" id="{9A472329-7E13-1489-319B-E140EEEAA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20" y="2082907"/>
            <a:ext cx="2892082" cy="3791119"/>
          </a:xfrm>
          <a:prstGeom prst="rect">
            <a:avLst/>
          </a:prstGeom>
        </p:spPr>
      </p:pic>
      <p:pic>
        <p:nvPicPr>
          <p:cNvPr id="8" name="Picture 7" descr="A person standing next to a white board&#10;&#10;AI-generated content may be incorrect.">
            <a:extLst>
              <a:ext uri="{FF2B5EF4-FFF2-40B4-BE49-F238E27FC236}">
                <a16:creationId xmlns:a16="http://schemas.microsoft.com/office/drawing/2014/main" id="{524C5C19-07D8-F851-7091-ADBC8C3F7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2" y="2082907"/>
            <a:ext cx="2140060" cy="24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0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FA03B-5891-F950-CF6E-929D3820B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E5C3A38-7019-02FB-FA07-CF68BDF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FC04E665-CA67-0E0E-5AD4-0FB87421A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6" name="Picture 5" descr="A person in a suit&#10;&#10;AI-generated content may be incorrect.">
            <a:extLst>
              <a:ext uri="{FF2B5EF4-FFF2-40B4-BE49-F238E27FC236}">
                <a16:creationId xmlns:a16="http://schemas.microsoft.com/office/drawing/2014/main" id="{29F6B8E0-69E5-967C-D36D-4F06FA0ED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241468" cy="37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BA50A-22ED-7930-B43A-D97C3C404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46FD52-EB49-7543-71D5-BBD1929E4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964E15BA-8360-6D2B-877C-168C0487A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62472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0FF6AFAB-559F-B0A4-6143-758CCE824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65" y="2082907"/>
            <a:ext cx="1880469" cy="1952380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A47A697D-9266-19E0-16E6-A8880E9E1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35" y="2082907"/>
            <a:ext cx="3042966" cy="32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4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9644-781F-B9BE-5904-D758DD0D3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5908EFB-A17F-A253-98E7-739A6D9F6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1C1A303-F2C9-16BF-18DF-05062C0E6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217920"/>
          </a:xfrm>
          <a:prstGeom prst="rect">
            <a:avLst/>
          </a:prstGeom>
        </p:spPr>
      </p:pic>
      <p:pic>
        <p:nvPicPr>
          <p:cNvPr id="6" name="Picture 5" descr="A person in a garment&#10;&#10;AI-generated content may be incorrect.">
            <a:extLst>
              <a:ext uri="{FF2B5EF4-FFF2-40B4-BE49-F238E27FC236}">
                <a16:creationId xmlns:a16="http://schemas.microsoft.com/office/drawing/2014/main" id="{3D0941C6-C4C9-5C83-A469-509137CA5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84" y="2130358"/>
            <a:ext cx="4681963" cy="37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56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2025-09-23T21:05:43Z</dcterms:created>
  <dcterms:modified xsi:type="dcterms:W3CDTF">2025-09-23T21:29:31Z</dcterms:modified>
</cp:coreProperties>
</file>