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834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1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0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1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75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2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1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3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5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0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2CB41-5FE2-4937-A222-E948906BF64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75FF90-24B5-46F6-9AE7-206C3B06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E0E4C54-4612-150B-8EBA-46272B72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a green line&#10;&#10;AI-generated content may be incorrect.">
            <a:extLst>
              <a:ext uri="{FF2B5EF4-FFF2-40B4-BE49-F238E27FC236}">
                <a16:creationId xmlns:a16="http://schemas.microsoft.com/office/drawing/2014/main" id="{EE66706F-063E-9184-7955-464357BD7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16752"/>
          </a:xfrm>
          <a:prstGeom prst="rect">
            <a:avLst/>
          </a:prstGeom>
        </p:spPr>
      </p:pic>
      <p:pic>
        <p:nvPicPr>
          <p:cNvPr id="7" name="Picture 6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52815D8-9CD1-CBB6-7E6B-D8FE54941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8"/>
            <a:ext cx="3127500" cy="370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54AD3-6FD8-DE71-34BB-91310F2C6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0D7EB53-826C-46F1-3705-F65493893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275903B5-B5E7-7351-9457-1090A5DCC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117336"/>
          </a:xfrm>
          <a:prstGeom prst="rect">
            <a:avLst/>
          </a:prstGeom>
        </p:spPr>
      </p:pic>
      <p:pic>
        <p:nvPicPr>
          <p:cNvPr id="6" name="Picture 5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506C6AE5-6701-27AB-5C91-1E9C84A4C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78" y="2148839"/>
            <a:ext cx="5009686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7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5BCC0-E082-47B0-8A59-E9622FE9A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455BE0B-7E48-9079-5845-F88642942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35740339-21A1-FFBE-E380-6D5D70DA7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89320"/>
          </a:xfrm>
          <a:prstGeom prst="rect">
            <a:avLst/>
          </a:prstGeom>
        </p:spPr>
      </p:pic>
      <p:pic>
        <p:nvPicPr>
          <p:cNvPr id="6" name="Picture 5" descr="A map of the world with orange countries/regions&#10;&#10;AI-generated content may be incorrect.">
            <a:extLst>
              <a:ext uri="{FF2B5EF4-FFF2-40B4-BE49-F238E27FC236}">
                <a16:creationId xmlns:a16="http://schemas.microsoft.com/office/drawing/2014/main" id="{C03CB55C-D0A5-A742-5E35-975E3C40B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877052" cy="30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15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049D7-5C79-8B3A-99F1-E8C4C658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F8E3305-149B-E825-9AF1-60508E2C8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3CABBDDE-D615-78A1-6816-5882BC3CB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16752"/>
          </a:xfrm>
          <a:prstGeom prst="rect">
            <a:avLst/>
          </a:prstGeom>
        </p:spPr>
      </p:pic>
      <p:pic>
        <p:nvPicPr>
          <p:cNvPr id="6" name="Picture 5" descr="A screenshot of a screenshot of a car parking lot&#10;&#10;AI-generated content may be incorrect.">
            <a:extLst>
              <a:ext uri="{FF2B5EF4-FFF2-40B4-BE49-F238E27FC236}">
                <a16:creationId xmlns:a16="http://schemas.microsoft.com/office/drawing/2014/main" id="{55204A2C-E1AB-F888-CC0F-EC094FC21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84" y="2082907"/>
            <a:ext cx="4620768" cy="36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4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AFAB3-91EC-FDCE-69BF-0575D3176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6F82420-0CF1-FC7F-959B-1C3EE38C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04364CFC-61B2-9C16-D8F6-E0C21A0BE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44184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F6D664A8-544A-F750-B55A-0096B61E5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200939" cy="37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2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AAAB9-20FC-248E-5E0F-46CEBB6A0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6A2F351-FA76-027C-50AA-AA10C47AF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61B75EED-8333-E391-615E-7F2ECDD75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1032"/>
          </a:xfrm>
          <a:prstGeom prst="rect">
            <a:avLst/>
          </a:prstGeom>
        </p:spPr>
      </p:pic>
      <p:pic>
        <p:nvPicPr>
          <p:cNvPr id="6" name="Picture 5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20E5F912-DF62-7DD6-ACC9-F9296CAB7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35" y="2082907"/>
            <a:ext cx="4350026" cy="37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0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1A105-A5B9-D4E6-724B-BDDBDD79F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2B35B43-5AAA-7F32-1573-B1575D877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74070FA8-297B-1D7E-F449-448CD61AB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98464"/>
          </a:xfrm>
          <a:prstGeom prst="rect">
            <a:avLst/>
          </a:prstGeom>
        </p:spPr>
      </p:pic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87F2153F-D44A-43EC-DC1E-7A804B458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151243" cy="370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98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D328F-EF95-08B2-E31A-8B56B3645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B6283C3-B238-7916-2772-FA82246DD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E1C004B9-613C-6253-5A40-FD874A935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16752"/>
          </a:xfrm>
          <a:prstGeom prst="rect">
            <a:avLst/>
          </a:prstGeom>
        </p:spPr>
      </p:pic>
      <p:pic>
        <p:nvPicPr>
          <p:cNvPr id="6" name="Picture 5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EADB48A6-27BE-B465-D3F3-6271F1990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8"/>
            <a:ext cx="3190712" cy="36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62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2025-09-26T13:22:32Z</dcterms:created>
  <dcterms:modified xsi:type="dcterms:W3CDTF">2025-09-26T13:29:39Z</dcterms:modified>
</cp:coreProperties>
</file>