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51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01032-104B-4BBE-BEE0-F48B2CAE9D02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6CBA0-9FE2-45FD-A0A8-182D079D5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527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01032-104B-4BBE-BEE0-F48B2CAE9D02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6CBA0-9FE2-45FD-A0A8-182D079D5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410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01032-104B-4BBE-BEE0-F48B2CAE9D02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6CBA0-9FE2-45FD-A0A8-182D079D521B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106537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01032-104B-4BBE-BEE0-F48B2CAE9D02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6CBA0-9FE2-45FD-A0A8-182D079D5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6217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01032-104B-4BBE-BEE0-F48B2CAE9D02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6CBA0-9FE2-45FD-A0A8-182D079D521B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25251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01032-104B-4BBE-BEE0-F48B2CAE9D02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6CBA0-9FE2-45FD-A0A8-182D079D5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7291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01032-104B-4BBE-BEE0-F48B2CAE9D02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6CBA0-9FE2-45FD-A0A8-182D079D5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4698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01032-104B-4BBE-BEE0-F48B2CAE9D02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6CBA0-9FE2-45FD-A0A8-182D079D5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003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01032-104B-4BBE-BEE0-F48B2CAE9D02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6CBA0-9FE2-45FD-A0A8-182D079D5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2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01032-104B-4BBE-BEE0-F48B2CAE9D02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6CBA0-9FE2-45FD-A0A8-182D079D5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960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01032-104B-4BBE-BEE0-F48B2CAE9D02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6CBA0-9FE2-45FD-A0A8-182D079D5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402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01032-104B-4BBE-BEE0-F48B2CAE9D02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6CBA0-9FE2-45FD-A0A8-182D079D5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898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01032-104B-4BBE-BEE0-F48B2CAE9D02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6CBA0-9FE2-45FD-A0A8-182D079D5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766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01032-104B-4BBE-BEE0-F48B2CAE9D02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6CBA0-9FE2-45FD-A0A8-182D079D5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624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01032-104B-4BBE-BEE0-F48B2CAE9D02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6CBA0-9FE2-45FD-A0A8-182D079D5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735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01032-104B-4BBE-BEE0-F48B2CAE9D02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6CBA0-9FE2-45FD-A0A8-182D079D5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158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01032-104B-4BBE-BEE0-F48B2CAE9D02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2246CBA0-9FE2-45FD-A0A8-182D079D5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947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382E00A5-BC59-2353-4754-022CFFC6C7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10" name="Picture 9" descr="Two men sitting in chairs&#10;&#10;AI-generated content may be incorrect.">
            <a:extLst>
              <a:ext uri="{FF2B5EF4-FFF2-40B4-BE49-F238E27FC236}">
                <a16:creationId xmlns:a16="http://schemas.microsoft.com/office/drawing/2014/main" id="{FD057BAB-18B2-A37C-FA24-2F8E63FFF0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960" y="2082907"/>
            <a:ext cx="4929040" cy="3331351"/>
          </a:xfrm>
          <a:prstGeom prst="rect">
            <a:avLst/>
          </a:prstGeom>
        </p:spPr>
      </p:pic>
      <p:pic>
        <p:nvPicPr>
          <p:cNvPr id="5" name="Picture 4" descr="A document with text and a yellow stripe&#10;&#10;AI-generated content may be incorrect.">
            <a:extLst>
              <a:ext uri="{FF2B5EF4-FFF2-40B4-BE49-F238E27FC236}">
                <a16:creationId xmlns:a16="http://schemas.microsoft.com/office/drawing/2014/main" id="{D86B4220-C591-6A6D-AADD-22A67002FB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14949" cy="610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2512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61402D-EAA8-579F-F102-AF67FFA014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9C7B2669-9B55-CFFE-AB2F-F75ACEAAC5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close-up of a document&#10;&#10;AI-generated content may be incorrect.">
            <a:extLst>
              <a:ext uri="{FF2B5EF4-FFF2-40B4-BE49-F238E27FC236}">
                <a16:creationId xmlns:a16="http://schemas.microsoft.com/office/drawing/2014/main" id="{0E95E846-BE05-C556-AC06-D1D5C40603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89"/>
            <a:ext cx="7314949" cy="6071616"/>
          </a:xfrm>
          <a:prstGeom prst="rect">
            <a:avLst/>
          </a:prstGeom>
        </p:spPr>
      </p:pic>
      <p:pic>
        <p:nvPicPr>
          <p:cNvPr id="18" name="Picture 17" descr="A person in a suit sitting in a chair&#10;&#10;AI-generated content may be incorrect.">
            <a:extLst>
              <a:ext uri="{FF2B5EF4-FFF2-40B4-BE49-F238E27FC236}">
                <a16:creationId xmlns:a16="http://schemas.microsoft.com/office/drawing/2014/main" id="{B7B8C6C4-B8C6-1B5C-2276-0DF65D1DB2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1510" y="2082907"/>
            <a:ext cx="5060489" cy="3972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8722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CE8614-30C5-45AB-E7AF-B024C62020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E8E9793E-83D4-CAE4-AEDF-AD7C5CAAC2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close-up of a text&#10;&#10;AI-generated content may be incorrect.">
            <a:extLst>
              <a:ext uri="{FF2B5EF4-FFF2-40B4-BE49-F238E27FC236}">
                <a16:creationId xmlns:a16="http://schemas.microsoft.com/office/drawing/2014/main" id="{B168C94F-D9E6-D687-868B-B8319D6A09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7" y="0"/>
            <a:ext cx="7281421" cy="5998464"/>
          </a:xfrm>
          <a:prstGeom prst="rect">
            <a:avLst/>
          </a:prstGeom>
        </p:spPr>
      </p:pic>
      <p:pic>
        <p:nvPicPr>
          <p:cNvPr id="5" name="Picture 4" descr="A table with pink coasters and glasses&#10;&#10;AI-generated content may be incorrect.">
            <a:extLst>
              <a:ext uri="{FF2B5EF4-FFF2-40B4-BE49-F238E27FC236}">
                <a16:creationId xmlns:a16="http://schemas.microsoft.com/office/drawing/2014/main" id="{6F46FC44-130D-32B2-511D-2FC11A946F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8" y="2082907"/>
            <a:ext cx="4124196" cy="3811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5976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080E4F-9E15-828F-6CF4-66760B1ED1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BF5155AE-81CE-7361-9593-403D9F6350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close-up of a newspaper&#10;&#10;AI-generated content may be incorrect.">
            <a:extLst>
              <a:ext uri="{FF2B5EF4-FFF2-40B4-BE49-F238E27FC236}">
                <a16:creationId xmlns:a16="http://schemas.microsoft.com/office/drawing/2014/main" id="{0CA7857B-8300-F554-B5F1-D47951E22B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14949" cy="5934456"/>
          </a:xfrm>
          <a:prstGeom prst="rect">
            <a:avLst/>
          </a:prstGeom>
        </p:spPr>
      </p:pic>
      <p:pic>
        <p:nvPicPr>
          <p:cNvPr id="6" name="Picture 5" descr="A person sitting in a chair&#10;&#10;AI-generated content may be incorrect.">
            <a:extLst>
              <a:ext uri="{FF2B5EF4-FFF2-40B4-BE49-F238E27FC236}">
                <a16:creationId xmlns:a16="http://schemas.microsoft.com/office/drawing/2014/main" id="{41B03C00-FD49-AEE0-E804-3E973ED8BE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352" y="2082907"/>
            <a:ext cx="4803648" cy="3561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04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4895F0-3AA7-C40D-223F-96370739BC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43FB6E34-0DD1-02A0-E906-886960CAFD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close-up of a text&#10;&#10;AI-generated content may be incorrect.">
            <a:extLst>
              <a:ext uri="{FF2B5EF4-FFF2-40B4-BE49-F238E27FC236}">
                <a16:creationId xmlns:a16="http://schemas.microsoft.com/office/drawing/2014/main" id="{B35C6CF5-191E-18DB-8F00-4459549CA1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14949" cy="6190488"/>
          </a:xfrm>
          <a:prstGeom prst="rect">
            <a:avLst/>
          </a:prstGeom>
        </p:spPr>
      </p:pic>
      <p:pic>
        <p:nvPicPr>
          <p:cNvPr id="8" name="Picture 7" descr="A person sitting in a chair&#10;&#10;AI-generated content may be incorrect.">
            <a:extLst>
              <a:ext uri="{FF2B5EF4-FFF2-40B4-BE49-F238E27FC236}">
                <a16:creationId xmlns:a16="http://schemas.microsoft.com/office/drawing/2014/main" id="{D919F333-1A71-21EC-C74F-AD351BA5CF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5784" y="2064619"/>
            <a:ext cx="4776216" cy="3637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440426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Linda Karr</dc:creator>
  <cp:lastModifiedBy>Linda Karr</cp:lastModifiedBy>
  <cp:revision>3</cp:revision>
  <dcterms:created xsi:type="dcterms:W3CDTF">2025-09-26T19:21:07Z</dcterms:created>
  <dcterms:modified xsi:type="dcterms:W3CDTF">2025-09-26T19:34:44Z</dcterms:modified>
</cp:coreProperties>
</file>