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7" r:id="rId1"/>
  </p:sldMasterIdLst>
  <p:sldIdLst>
    <p:sldId id="256" r:id="rId2"/>
    <p:sldId id="257" r:id="rId3"/>
    <p:sldId id="258" r:id="rId4"/>
    <p:sldId id="264" r:id="rId5"/>
    <p:sldId id="265" r:id="rId6"/>
    <p:sldId id="266" r:id="rId7"/>
    <p:sldId id="259" r:id="rId8"/>
    <p:sldId id="260" r:id="rId9"/>
    <p:sldId id="261" r:id="rId10"/>
    <p:sldId id="262" r:id="rId11"/>
    <p:sldId id="263" r:id="rId1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0" d="100"/>
          <a:sy n="70" d="100"/>
        </p:scale>
        <p:origin x="512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sp>
          <p:nvSpPr>
            <p:cNvPr id="15" name="Freeform 14"/>
            <p:cNvSpPr/>
            <p:nvPr/>
          </p:nvSpPr>
          <p:spPr>
            <a:xfrm>
              <a:off x="0" y="-7862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0DD261-2B6E-47C7-8F57-914EF2B101A2}" type="datetimeFigureOut">
              <a:rPr lang="en-US" smtClean="0"/>
              <a:t>9/30/2025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C15D8E-6420-4216-AD04-047CC784FF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6893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0DD261-2B6E-47C7-8F57-914EF2B101A2}" type="datetimeFigureOut">
              <a:rPr lang="en-US" smtClean="0"/>
              <a:t>9/30/2025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C15D8E-6420-4216-AD04-047CC784FF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56761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0DD261-2B6E-47C7-8F57-914EF2B101A2}" type="datetimeFigureOut">
              <a:rPr lang="en-US" smtClean="0"/>
              <a:t>9/30/2025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C15D8E-6420-4216-AD04-047CC784FFE7}" type="slidenum">
              <a:rPr lang="en-US" smtClean="0"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05376663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0DD261-2B6E-47C7-8F57-914EF2B101A2}" type="datetimeFigureOut">
              <a:rPr lang="en-US" smtClean="0"/>
              <a:t>9/30/2025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C15D8E-6420-4216-AD04-047CC784FF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589932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0DD261-2B6E-47C7-8F57-914EF2B101A2}" type="datetimeFigureOut">
              <a:rPr lang="en-US" smtClean="0"/>
              <a:t>9/30/2025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C15D8E-6420-4216-AD04-047CC784FFE7}" type="slidenum">
              <a:rPr lang="en-US" smtClean="0"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91105414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0DD261-2B6E-47C7-8F57-914EF2B101A2}" type="datetimeFigureOut">
              <a:rPr lang="en-US" smtClean="0"/>
              <a:t>9/30/2025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C15D8E-6420-4216-AD04-047CC784FF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051859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0DD261-2B6E-47C7-8F57-914EF2B101A2}" type="datetimeFigureOut">
              <a:rPr lang="en-US" smtClean="0"/>
              <a:t>9/30/2025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C15D8E-6420-4216-AD04-047CC784FF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86746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0DD261-2B6E-47C7-8F57-914EF2B101A2}" type="datetimeFigureOut">
              <a:rPr lang="en-US" smtClean="0"/>
              <a:t>9/30/2025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C15D8E-6420-4216-AD04-047CC784FF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61628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0DD261-2B6E-47C7-8F57-914EF2B101A2}" type="datetimeFigureOut">
              <a:rPr lang="en-US" smtClean="0"/>
              <a:t>9/30/2025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C15D8E-6420-4216-AD04-047CC784FF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40802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0DD261-2B6E-47C7-8F57-914EF2B101A2}" type="datetimeFigureOut">
              <a:rPr lang="en-US" smtClean="0"/>
              <a:t>9/30/2025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C15D8E-6420-4216-AD04-047CC784FF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48290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0DD261-2B6E-47C7-8F57-914EF2B101A2}" type="datetimeFigureOut">
              <a:rPr lang="en-US" smtClean="0"/>
              <a:t>9/30/2025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C15D8E-6420-4216-AD04-047CC784FF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53782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0DD261-2B6E-47C7-8F57-914EF2B101A2}" type="datetimeFigureOut">
              <a:rPr lang="en-US" smtClean="0"/>
              <a:t>9/30/2025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C15D8E-6420-4216-AD04-047CC784FF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13875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0DD261-2B6E-47C7-8F57-914EF2B101A2}" type="datetimeFigureOut">
              <a:rPr lang="en-US" smtClean="0"/>
              <a:t>9/30/2025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C15D8E-6420-4216-AD04-047CC784FF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46078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0DD261-2B6E-47C7-8F57-914EF2B101A2}" type="datetimeFigureOut">
              <a:rPr lang="en-US" smtClean="0"/>
              <a:t>9/30/2025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C15D8E-6420-4216-AD04-047CC784FF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17867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0DD261-2B6E-47C7-8F57-914EF2B101A2}" type="datetimeFigureOut">
              <a:rPr lang="en-US" smtClean="0"/>
              <a:t>9/30/2025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C15D8E-6420-4216-AD04-047CC784FF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13713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C15D8E-6420-4216-AD04-047CC784FFE7}" type="slidenum">
              <a:rPr lang="en-US" smtClean="0"/>
              <a:t>‹#›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0DD261-2B6E-47C7-8F57-914EF2B101A2}" type="datetimeFigureOut">
              <a:rPr lang="en-US" smtClean="0"/>
              <a:t>9/30/2025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62037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0DD261-2B6E-47C7-8F57-914EF2B101A2}" type="datetimeFigureOut">
              <a:rPr lang="en-US" smtClean="0"/>
              <a:t>9/30/2025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85C15D8E-6420-4216-AD04-047CC784FF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67690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  <p:sldLayoutId id="2147483689" r:id="rId12"/>
    <p:sldLayoutId id="2147483690" r:id="rId13"/>
    <p:sldLayoutId id="2147483691" r:id="rId14"/>
    <p:sldLayoutId id="2147483692" r:id="rId15"/>
    <p:sldLayoutId id="2147483693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3.png"/><Relationship Id="rId4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6B482F0-5BA2-9B7D-47E4-E277FC952C0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4949" y="0"/>
            <a:ext cx="4877051" cy="2082907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69D15306-824D-7233-C50E-92A85FA71CF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7314949" cy="59436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EAE8F1C8-AB59-3355-A456-1D63E311431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4949" y="2082907"/>
            <a:ext cx="2587419" cy="3558941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5914F2BB-C0E2-F501-79C2-1C58F9100F4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28812" y="2082907"/>
            <a:ext cx="2263188" cy="26921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664577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FD30A3D-7A19-2700-A134-769D6E7530A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DE535F3-8B10-659E-650A-1FB462AA6D4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4949" y="0"/>
            <a:ext cx="4877051" cy="2082907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955F448D-CD1C-C19A-CA9D-72866BED7A1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7314949" cy="59436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013A651C-BC08-7620-C75E-CC6DFB11094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2591" y="2082907"/>
            <a:ext cx="2630634" cy="3813117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574CE4D5-AC66-DB7D-9AAB-5269317B6DC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53474" y="2082907"/>
            <a:ext cx="2467040" cy="26738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003548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B7A1A0D-A890-3CD6-0D57-7472C653C9A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BD730B4-8116-509A-0B32-E4F4725155C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4949" y="0"/>
            <a:ext cx="4877051" cy="2082907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941A5C70-1663-CB79-B0D2-C8EF8C2DE84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7314949" cy="600760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F7C86255-1658-AB81-75B5-86CA4AD404F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50573" y="2082907"/>
            <a:ext cx="2593515" cy="2251349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FF564103-F04C-E399-34EA-FE3FAD56B04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83152" y="2085906"/>
            <a:ext cx="2708848" cy="21660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69574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ADD4C37-903F-A439-7E80-DC1D626D2B2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8A041B9-6B28-A3DF-C906-FC31A6FF563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4949" y="0"/>
            <a:ext cx="4877051" cy="2082907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36A63378-3FD0-0654-9330-CF9AE461368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7314949" cy="601675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BAE934BF-E735-AE2A-6B00-E1B98175C23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2046" y="2082907"/>
            <a:ext cx="2542447" cy="1812437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A273FADC-50EA-DAE0-9937-FA31D9DF28D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7548" y="2082907"/>
            <a:ext cx="2284451" cy="26262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23506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494A493-D32F-00E9-6D76-5CDB1D3CE27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A73BB89-0A60-29E7-57A1-E2F2D78136C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4949" y="0"/>
            <a:ext cx="4877051" cy="2082907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9D5E19DC-D164-FA26-83CB-6C297B5F52C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7314949" cy="591616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ACC8E746-1ECA-76B6-8CA7-25AC25CE3E9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4950" y="2082907"/>
            <a:ext cx="3016436" cy="3366917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C7BC5523-FC48-8C49-20FA-04284AD815E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42627" y="2082907"/>
            <a:ext cx="1849373" cy="32389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715622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F3317C6-5F25-9D5B-C1CC-89EA445B372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1FE0B32-8924-B03C-6B8F-39F29B1E4DD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4949" y="0"/>
            <a:ext cx="4877051" cy="2082907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529B5F2D-54EB-5F48-AA56-3D9055DAD92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7314949" cy="5980176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AEF74300-C62E-080E-3263-3D6FE5AA448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4948" y="2082906"/>
            <a:ext cx="3520691" cy="38491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812431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04DF46B-8D69-4CBA-C569-8C9AE0E8FA3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04E0F21-2B64-AD21-D0E2-5EA5CE120A5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4949" y="0"/>
            <a:ext cx="4877051" cy="2082907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C9320A4D-C9D6-D471-8CBD-B107E0D4954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7314949" cy="600760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498AF135-7A77-D907-43A0-42CB33D5241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75314" y="2101195"/>
            <a:ext cx="2267067" cy="2463927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761859FE-7C05-C02C-F42A-00033F586D1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42381" y="2101195"/>
            <a:ext cx="2749619" cy="37380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826588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B544402-7B22-6363-5FA4-19A5AE17E52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3478A68-646F-D246-FE31-4D07BD79F36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4949" y="0"/>
            <a:ext cx="4877051" cy="2082907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9B9CFB67-CEEF-C9FF-1B88-1C183360477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7314949" cy="6044184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C3A6CE17-CB3A-0000-BD78-6A744C5BF06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29213" y="2082907"/>
            <a:ext cx="2630284" cy="3185567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F614C167-A92E-B9D7-522E-5BDFF5B7EB3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59497" y="2082907"/>
            <a:ext cx="2432503" cy="36138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768102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B807F9D-9946-F549-29A2-5D2E6063CAE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9064D2C-29DE-581B-DA7E-297F657E8ED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4949" y="0"/>
            <a:ext cx="4877051" cy="2082907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8B352928-A8BC-299E-5279-1241D0859AD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7314949" cy="591616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3A1A0B37-B736-C8E6-0D54-AC277895651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09634" y="2101195"/>
            <a:ext cx="2225541" cy="247080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3674E181-3E13-75CA-96AA-41BD7D769D3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43318" y="2101195"/>
            <a:ext cx="2848681" cy="23885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304575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621FF1D-81EA-4629-9BA4-88C93480475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BC1FBB4-D993-F335-32AB-363D442FE81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4949" y="0"/>
            <a:ext cx="4877051" cy="2082907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392C322E-2B2B-C7E6-E2AD-505C49AAF89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7314949" cy="59436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D8B6E8AF-009C-467F-093D-7F05191FDB9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4949" y="2082907"/>
            <a:ext cx="2759149" cy="375096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0E5340CC-37DF-C585-7441-C88129ADD1C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74098" y="2082908"/>
            <a:ext cx="2151430" cy="1923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18379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5499662-3A87-0A2B-8AF1-C6BDB27B412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01D55E2-B45B-1566-E5AF-C25223FAEB1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4949" y="0"/>
            <a:ext cx="4877051" cy="2082907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8F7AFF5A-5810-8CA5-5975-27746FEF00E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7314949" cy="591616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B76D9183-3DE1-9B09-6E42-F9E09939378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28217" y="2082907"/>
            <a:ext cx="2900287" cy="2489093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2273766D-BD56-3C06-3650-C4AB11028A8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28505" y="2082907"/>
            <a:ext cx="2063495" cy="13460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8569997"/>
      </p:ext>
    </p:extLst>
  </p:cSld>
  <p:clrMapOvr>
    <a:masterClrMapping/>
  </p:clrMapOvr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5FCBEF"/>
      </a:accent1>
      <a:accent2>
        <a:srgbClr val="2E83C3"/>
      </a:accent2>
      <a:accent3>
        <a:srgbClr val="42D0A2"/>
      </a:accent3>
      <a:accent4>
        <a:srgbClr val="2E946B"/>
      </a:accent4>
      <a:accent5>
        <a:srgbClr val="42B051"/>
      </a:accent5>
      <a:accent6>
        <a:srgbClr val="96D141"/>
      </a:accent6>
      <a:hlink>
        <a:srgbClr val="3FCDE7"/>
      </a:hlink>
      <a:folHlink>
        <a:srgbClr val="A9D3E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0B5AB586-D108-4FC1-8368-649FE654B89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10</TotalTime>
  <Words>0</Words>
  <Application>Microsoft Office PowerPoint</Application>
  <PresentationFormat>Widescreen</PresentationFormat>
  <Paragraphs>0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5" baseType="lpstr">
      <vt:lpstr>Arial</vt:lpstr>
      <vt:lpstr>Trebuchet MS</vt:lpstr>
      <vt:lpstr>Wingdings 3</vt:lpstr>
      <vt:lpstr>Facet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Linda Karr</dc:creator>
  <cp:lastModifiedBy>Linda Karr</cp:lastModifiedBy>
  <cp:revision>2</cp:revision>
  <dcterms:created xsi:type="dcterms:W3CDTF">2025-09-30T14:18:34Z</dcterms:created>
  <dcterms:modified xsi:type="dcterms:W3CDTF">2025-09-30T14:29:04Z</dcterms:modified>
</cp:coreProperties>
</file>