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04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19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3819-3678-47BD-8869-F218B24BAB7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E06E72-2CF3-4274-A03D-AAE5C3C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B4A2-1F6B-3D51-6BF4-D5A018FE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095773B-900D-7877-CA1D-C09EFA4C4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A4A805D-E709-72AE-2010-66F7976D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7024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CEFECCB-43F1-5ECF-FFC7-5EF1C77F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22" y="2082907"/>
            <a:ext cx="2519554" cy="2023426"/>
          </a:xfrm>
          <a:prstGeom prst="rect">
            <a:avLst/>
          </a:prstGeom>
        </p:spPr>
      </p:pic>
      <p:pic>
        <p:nvPicPr>
          <p:cNvPr id="8" name="Picture 7" descr="A person in a suit&#10;&#10;AI-generated content may be incorrect.">
            <a:extLst>
              <a:ext uri="{FF2B5EF4-FFF2-40B4-BE49-F238E27FC236}">
                <a16:creationId xmlns:a16="http://schemas.microsoft.com/office/drawing/2014/main" id="{5923901A-F06E-A005-0444-AA27EEC7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98" y="2082907"/>
            <a:ext cx="2511937" cy="2184293"/>
          </a:xfrm>
          <a:prstGeom prst="rect">
            <a:avLst/>
          </a:prstGeom>
        </p:spPr>
      </p:pic>
      <p:pic>
        <p:nvPicPr>
          <p:cNvPr id="10" name="Picture 9" descr="A person speaking into a microphone&#10;&#10;AI-generated content may be incorrect.">
            <a:extLst>
              <a:ext uri="{FF2B5EF4-FFF2-40B4-BE49-F238E27FC236}">
                <a16:creationId xmlns:a16="http://schemas.microsoft.com/office/drawing/2014/main" id="{E17887B2-61D5-DAAB-BF80-24ADEF989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62" y="4267201"/>
            <a:ext cx="2030671" cy="1411980"/>
          </a:xfrm>
          <a:prstGeom prst="rect">
            <a:avLst/>
          </a:prstGeom>
        </p:spPr>
      </p:pic>
      <p:pic>
        <p:nvPicPr>
          <p:cNvPr id="14" name="Picture 13" descr="A graph of approval&#10;&#10;AI-generated content may be incorrect.">
            <a:extLst>
              <a:ext uri="{FF2B5EF4-FFF2-40B4-BE49-F238E27FC236}">
                <a16:creationId xmlns:a16="http://schemas.microsoft.com/office/drawing/2014/main" id="{F577DF37-7F50-1ABF-12D9-733197055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22" y="4119431"/>
            <a:ext cx="2486049" cy="18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1E869-7811-A7D7-A3C0-81FEAAD1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E59E23A-ABDF-99AD-99F3-BA71C7FC6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729B666-8C60-1792-33FA-CEC01E853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8" name="Picture 7" descr="A screenshot of a person speaking into a microphone&#10;&#10;AI-generated content may be incorrect.">
            <a:extLst>
              <a:ext uri="{FF2B5EF4-FFF2-40B4-BE49-F238E27FC236}">
                <a16:creationId xmlns:a16="http://schemas.microsoft.com/office/drawing/2014/main" id="{0B6D628C-053D-1DA2-593E-4B7A59DC6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66" y="2082906"/>
            <a:ext cx="2438234" cy="3775043"/>
          </a:xfrm>
          <a:prstGeom prst="rect">
            <a:avLst/>
          </a:prstGeom>
        </p:spPr>
      </p:pic>
      <p:pic>
        <p:nvPicPr>
          <p:cNvPr id="10" name="Picture 9" descr="A close up of a ballot&#10;&#10;AI-generated content may be incorrect.">
            <a:extLst>
              <a:ext uri="{FF2B5EF4-FFF2-40B4-BE49-F238E27FC236}">
                <a16:creationId xmlns:a16="http://schemas.microsoft.com/office/drawing/2014/main" id="{24B92C5D-3D22-3380-C4B3-39F33BBCA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082906"/>
            <a:ext cx="2362200" cy="31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1B9FD-9140-BD44-F935-B3AC4407D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19E5D1B-18B9-226A-028E-301A8E8F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DD30265-2806-ACCA-9B84-E024D3CA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99048"/>
          </a:xfrm>
          <a:prstGeom prst="rect">
            <a:avLst/>
          </a:prstGeom>
        </p:spPr>
      </p:pic>
      <p:pic>
        <p:nvPicPr>
          <p:cNvPr id="6" name="Picture 5" descr="A group of people standing on stairs&#10;&#10;AI-generated content may be incorrect.">
            <a:extLst>
              <a:ext uri="{FF2B5EF4-FFF2-40B4-BE49-F238E27FC236}">
                <a16:creationId xmlns:a16="http://schemas.microsoft.com/office/drawing/2014/main" id="{7B5FF038-CA0A-707E-9A07-88250A680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196376" cy="3714389"/>
          </a:xfrm>
          <a:prstGeom prst="rect">
            <a:avLst/>
          </a:prstGeom>
        </p:spPr>
      </p:pic>
      <p:pic>
        <p:nvPicPr>
          <p:cNvPr id="8" name="Picture 7" descr="A screenshot of a white house&#10;&#10;AI-generated content may be incorrect.">
            <a:extLst>
              <a:ext uri="{FF2B5EF4-FFF2-40B4-BE49-F238E27FC236}">
                <a16:creationId xmlns:a16="http://schemas.microsoft.com/office/drawing/2014/main" id="{3BD7E66B-988C-39CA-EAC3-1262DD8E7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16" y="2082907"/>
            <a:ext cx="1822784" cy="21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7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D6705-65E2-6145-876F-F034F71B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360C46E-3F21-3F62-4F29-B3ADFE40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F73AD34-0D8A-4069-856E-F46134D71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90488"/>
          </a:xfrm>
          <a:prstGeom prst="rect">
            <a:avLst/>
          </a:prstGeom>
        </p:spPr>
      </p:pic>
      <p:pic>
        <p:nvPicPr>
          <p:cNvPr id="6" name="Picture 5" descr="A person in a military uniform&#10;&#10;AI-generated content may be incorrect.">
            <a:extLst>
              <a:ext uri="{FF2B5EF4-FFF2-40B4-BE49-F238E27FC236}">
                <a16:creationId xmlns:a16="http://schemas.microsoft.com/office/drawing/2014/main" id="{F3B89516-4435-117B-82C0-FB99BB610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02" y="2073763"/>
            <a:ext cx="2457804" cy="3842405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50912A79-DEBF-2333-C099-E11722B17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0" y="2082907"/>
            <a:ext cx="2599530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1DBF1-BB21-C740-5030-EC7CB47F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762FD039-1B00-A2AB-B477-4B2999CA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" y="0"/>
            <a:ext cx="7379208" cy="5989320"/>
          </a:xfrm>
          <a:prstGeom prst="rect">
            <a:avLst/>
          </a:prstGeom>
        </p:spPr>
      </p:pic>
      <p:pic>
        <p:nvPicPr>
          <p:cNvPr id="6" name="Picture 5" descr="A screenshot of a person with his hand on his chin&#10;&#10;AI-generated content may be incorrect.">
            <a:extLst>
              <a:ext uri="{FF2B5EF4-FFF2-40B4-BE49-F238E27FC236}">
                <a16:creationId xmlns:a16="http://schemas.microsoft.com/office/drawing/2014/main" id="{3DD4DCE2-9A6B-4C1E-67AE-BD3E695E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81" y="2082907"/>
            <a:ext cx="2173680" cy="3769253"/>
          </a:xfrm>
          <a:prstGeom prst="rect">
            <a:avLst/>
          </a:prstGeom>
        </p:spPr>
      </p:pic>
      <p:pic>
        <p:nvPicPr>
          <p:cNvPr id="8" name="Picture 7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68D4A11F-C169-F255-9210-D1628370E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61" y="670294"/>
            <a:ext cx="2292468" cy="5181866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C4B194A-BD47-CB18-D1AA-159A28A77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5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19585-AF6A-3B6B-04D2-CF7C1B3D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DDA23F1-EB53-E966-53E4-F695D9D67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11E626D-44F8-BB0E-4FB3-740E863A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63E654C4-6996-5849-D0D9-8C466C23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235315" cy="2838596"/>
          </a:xfrm>
          <a:prstGeom prst="rect">
            <a:avLst/>
          </a:prstGeom>
        </p:spPr>
      </p:pic>
      <p:pic>
        <p:nvPicPr>
          <p:cNvPr id="8" name="Picture 7" descr="A collage of a person&#10;&#10;AI-generated content may be incorrect.">
            <a:extLst>
              <a:ext uri="{FF2B5EF4-FFF2-40B4-BE49-F238E27FC236}">
                <a16:creationId xmlns:a16="http://schemas.microsoft.com/office/drawing/2014/main" id="{3157BAA9-A092-F9A1-F893-61E691B78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44" y="2082907"/>
            <a:ext cx="2630056" cy="35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40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2025-09-30T23:07:16Z</dcterms:created>
  <dcterms:modified xsi:type="dcterms:W3CDTF">2025-09-30T23:23:38Z</dcterms:modified>
</cp:coreProperties>
</file>