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19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03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6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1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67C0-B27E-4011-937E-2DFB3F34F7A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105E08-95D8-4257-B14D-76B51ED4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100A2BD-2448-6A95-7CF4-8CEA0AD6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BDCE572-3D15-CECF-F99D-D1A9C674E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693229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E78BD1A-7E14-85A9-71FF-25368DBA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63" y="2730767"/>
            <a:ext cx="5185737" cy="28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97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2025-08-01T17:27:17Z</dcterms:created>
  <dcterms:modified xsi:type="dcterms:W3CDTF">2025-10-01T13:15:32Z</dcterms:modified>
</cp:coreProperties>
</file>