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3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5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9756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44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6778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6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6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05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2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4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3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1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779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5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ED7C8-EAE4-4CCB-A845-448A59652CF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2D3DD2-C47A-4688-AD50-97899D0F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7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8F11DCF3-3B06-74D1-9896-3B6C7DB6F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map with numbers and dots&#10;&#10;AI-generated content may be incorrect.">
            <a:extLst>
              <a:ext uri="{FF2B5EF4-FFF2-40B4-BE49-F238E27FC236}">
                <a16:creationId xmlns:a16="http://schemas.microsoft.com/office/drawing/2014/main" id="{45A3D634-9A43-CC32-822D-446F09F029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431" y="3545947"/>
            <a:ext cx="5080570" cy="2004461"/>
          </a:xfrm>
          <a:prstGeom prst="rect">
            <a:avLst/>
          </a:prstGeom>
        </p:spPr>
      </p:pic>
      <p:pic>
        <p:nvPicPr>
          <p:cNvPr id="5" name="Picture 4" descr="A close-up of a calendar&#10;&#10;AI-generated content may be incorrect.">
            <a:extLst>
              <a:ext uri="{FF2B5EF4-FFF2-40B4-BE49-F238E27FC236}">
                <a16:creationId xmlns:a16="http://schemas.microsoft.com/office/drawing/2014/main" id="{B4C19DA8-7AC8-A3FC-7E9F-3B4EC761FD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431579" cy="5916168"/>
          </a:xfrm>
          <a:prstGeom prst="rect">
            <a:avLst/>
          </a:prstGeom>
        </p:spPr>
      </p:pic>
      <p:pic>
        <p:nvPicPr>
          <p:cNvPr id="6" name="Picture 5" descr="A map with numbers and dots&#10;&#10;AI-generated content may be incorrect.">
            <a:extLst>
              <a:ext uri="{FF2B5EF4-FFF2-40B4-BE49-F238E27FC236}">
                <a16:creationId xmlns:a16="http://schemas.microsoft.com/office/drawing/2014/main" id="{2CDB04A3-2646-E170-BBE2-5B6E634DB1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1392" y="2121007"/>
            <a:ext cx="3340608" cy="131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40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28DF0-8E19-4F96-7025-DBF769BF7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CEA13363-C6A8-D770-1F92-B32FBDA26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map with numbers and dots&#10;&#10;AI-generated content may be incorrect.">
            <a:extLst>
              <a:ext uri="{FF2B5EF4-FFF2-40B4-BE49-F238E27FC236}">
                <a16:creationId xmlns:a16="http://schemas.microsoft.com/office/drawing/2014/main" id="{3F7E073A-8187-3600-2E37-EE89D5A6A8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962" y="2121008"/>
            <a:ext cx="2759038" cy="1088536"/>
          </a:xfrm>
          <a:prstGeom prst="rect">
            <a:avLst/>
          </a:prstGeom>
        </p:spPr>
      </p:pic>
      <p:pic>
        <p:nvPicPr>
          <p:cNvPr id="5" name="Picture 4" descr="A chart with different colored squares&#10;&#10;AI-generated content may be incorrect.">
            <a:extLst>
              <a:ext uri="{FF2B5EF4-FFF2-40B4-BE49-F238E27FC236}">
                <a16:creationId xmlns:a16="http://schemas.microsoft.com/office/drawing/2014/main" id="{F2B89DF5-5995-B2E7-4189-4173486ACF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31205" cy="3008376"/>
          </a:xfrm>
          <a:prstGeom prst="rect">
            <a:avLst/>
          </a:prstGeom>
        </p:spPr>
      </p:pic>
      <p:pic>
        <p:nvPicPr>
          <p:cNvPr id="7" name="Picture 6" descr="A grid of numbers and a number&#10;&#10;AI-generated content may be incorrect.">
            <a:extLst>
              <a:ext uri="{FF2B5EF4-FFF2-40B4-BE49-F238E27FC236}">
                <a16:creationId xmlns:a16="http://schemas.microsoft.com/office/drawing/2014/main" id="{191BDE00-5AA6-3B45-E6A1-3750C86408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8376"/>
            <a:ext cx="5435879" cy="2798451"/>
          </a:xfrm>
          <a:prstGeom prst="rect">
            <a:avLst/>
          </a:prstGeom>
        </p:spPr>
      </p:pic>
      <p:pic>
        <p:nvPicPr>
          <p:cNvPr id="9" name="Picture 8" descr="A grid of squares with numbers&#10;&#10;AI-generated content may be incorrect.">
            <a:extLst>
              <a:ext uri="{FF2B5EF4-FFF2-40B4-BE49-F238E27FC236}">
                <a16:creationId xmlns:a16="http://schemas.microsoft.com/office/drawing/2014/main" id="{7949B879-FCD7-2195-F9E0-7F482696945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879" y="3008376"/>
            <a:ext cx="3830533" cy="274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177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2025-08-01T11:34:51Z</dcterms:created>
  <dcterms:modified xsi:type="dcterms:W3CDTF">2025-10-01T16:54:07Z</dcterms:modified>
</cp:coreProperties>
</file>