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9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4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330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7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65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0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1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0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3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0E7E8-B859-4F32-A4A4-20D7ABC411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EAC7A7A-FB6B-4D9F-85F7-9345DBFA9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6FA9CAB-1DEF-2536-171A-E0A9B2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map with many yellow dots&#10;&#10;AI-generated content may be incorrect.">
            <a:extLst>
              <a:ext uri="{FF2B5EF4-FFF2-40B4-BE49-F238E27FC236}">
                <a16:creationId xmlns:a16="http://schemas.microsoft.com/office/drawing/2014/main" id="{410EAADA-AFBA-D379-AAA3-D68C1CA3B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61" y="2082907"/>
            <a:ext cx="3235687" cy="3627298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B71B4435-9EE7-B823-F871-8466F1189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CB57C-ED40-A205-E8DC-0A3BE0BC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9CEA2FD-17DD-244C-598E-C4A423FE3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map with numbers and locations&#10;&#10;AI-generated content may be incorrect.">
            <a:extLst>
              <a:ext uri="{FF2B5EF4-FFF2-40B4-BE49-F238E27FC236}">
                <a16:creationId xmlns:a16="http://schemas.microsoft.com/office/drawing/2014/main" id="{B2A04BA1-1FBE-5101-64C2-81036E37B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41" y="1929384"/>
            <a:ext cx="1435417" cy="760787"/>
          </a:xfrm>
          <a:prstGeom prst="rect">
            <a:avLst/>
          </a:prstGeom>
        </p:spPr>
      </p:pic>
      <p:pic>
        <p:nvPicPr>
          <p:cNvPr id="5" name="Picture 4" descr="A chart with text and numbers&#10;&#10;AI-generated content may be incorrect.">
            <a:extLst>
              <a:ext uri="{FF2B5EF4-FFF2-40B4-BE49-F238E27FC236}">
                <a16:creationId xmlns:a16="http://schemas.microsoft.com/office/drawing/2014/main" id="{F6BB23B3-0577-4436-60C2-1520E1D8F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4" y="0"/>
            <a:ext cx="5950256" cy="2578233"/>
          </a:xfrm>
          <a:prstGeom prst="rect">
            <a:avLst/>
          </a:prstGeom>
        </p:spPr>
      </p:pic>
      <p:pic>
        <p:nvPicPr>
          <p:cNvPr id="7" name="Picture 6" descr="A table with numbers and a number in it&#10;&#10;AI-generated content may be incorrect.">
            <a:extLst>
              <a:ext uri="{FF2B5EF4-FFF2-40B4-BE49-F238E27FC236}">
                <a16:creationId xmlns:a16="http://schemas.microsoft.com/office/drawing/2014/main" id="{FB966D98-6C41-5C98-6314-7409637B9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2" y="2690171"/>
            <a:ext cx="5816899" cy="3216853"/>
          </a:xfrm>
          <a:prstGeom prst="rect">
            <a:avLst/>
          </a:prstGeom>
        </p:spPr>
      </p:pic>
      <p:pic>
        <p:nvPicPr>
          <p:cNvPr id="9" name="Picture 8" descr="A close-up of a chart&#10;&#10;AI-generated content may be incorrect.">
            <a:extLst>
              <a:ext uri="{FF2B5EF4-FFF2-40B4-BE49-F238E27FC236}">
                <a16:creationId xmlns:a16="http://schemas.microsoft.com/office/drawing/2014/main" id="{B06F9017-72AF-0AF3-E6C4-16B4D7F7C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1" y="2690171"/>
            <a:ext cx="5982007" cy="32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87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6</cp:revision>
  <dcterms:created xsi:type="dcterms:W3CDTF">2025-08-01T14:34:52Z</dcterms:created>
  <dcterms:modified xsi:type="dcterms:W3CDTF">2025-10-01T16:53:47Z</dcterms:modified>
</cp:coreProperties>
</file>