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C8758-47D7-470B-9461-7E0F3E4A167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BD06-E0F6-4762-908D-8410F0B28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708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C8758-47D7-470B-9461-7E0F3E4A167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BD06-E0F6-4762-908D-8410F0B28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475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C8758-47D7-470B-9461-7E0F3E4A167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BD06-E0F6-4762-908D-8410F0B28539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447476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C8758-47D7-470B-9461-7E0F3E4A167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BD06-E0F6-4762-908D-8410F0B28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6336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C8758-47D7-470B-9461-7E0F3E4A167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BD06-E0F6-4762-908D-8410F0B2853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943511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C8758-47D7-470B-9461-7E0F3E4A167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BD06-E0F6-4762-908D-8410F0B28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8578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C8758-47D7-470B-9461-7E0F3E4A167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BD06-E0F6-4762-908D-8410F0B28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0019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C8758-47D7-470B-9461-7E0F3E4A167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BD06-E0F6-4762-908D-8410F0B28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29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C8758-47D7-470B-9461-7E0F3E4A167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BD06-E0F6-4762-908D-8410F0B28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803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C8758-47D7-470B-9461-7E0F3E4A167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BD06-E0F6-4762-908D-8410F0B28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591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C8758-47D7-470B-9461-7E0F3E4A167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BD06-E0F6-4762-908D-8410F0B28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745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C8758-47D7-470B-9461-7E0F3E4A167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BD06-E0F6-4762-908D-8410F0B28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137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C8758-47D7-470B-9461-7E0F3E4A167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BD06-E0F6-4762-908D-8410F0B28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305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C8758-47D7-470B-9461-7E0F3E4A167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BD06-E0F6-4762-908D-8410F0B28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591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C8758-47D7-470B-9461-7E0F3E4A167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BD06-E0F6-4762-908D-8410F0B28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289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C8758-47D7-470B-9461-7E0F3E4A167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BD06-E0F6-4762-908D-8410F0B28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29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C8758-47D7-470B-9461-7E0F3E4A167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952BD06-E0F6-4762-908D-8410F0B28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462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A89BDAB0-8A5B-6E49-05B0-628C1DA0C8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4" name="Picture 3" descr="A map with many dots and numbers&#10;&#10;AI-generated content may be incorrect.">
            <a:extLst>
              <a:ext uri="{FF2B5EF4-FFF2-40B4-BE49-F238E27FC236}">
                <a16:creationId xmlns:a16="http://schemas.microsoft.com/office/drawing/2014/main" id="{68FF9A23-C3B3-B402-3652-E69EF0EF45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2082907"/>
            <a:ext cx="3538979" cy="3755357"/>
          </a:xfrm>
          <a:prstGeom prst="rect">
            <a:avLst/>
          </a:prstGeom>
        </p:spPr>
      </p:pic>
      <p:pic>
        <p:nvPicPr>
          <p:cNvPr id="5" name="Picture 4" descr="A close-up of a calendar&#10;&#10;AI-generated content may be incorrect.">
            <a:extLst>
              <a:ext uri="{FF2B5EF4-FFF2-40B4-BE49-F238E27FC236}">
                <a16:creationId xmlns:a16="http://schemas.microsoft.com/office/drawing/2014/main" id="{8CFA541B-6D61-8BA2-14D2-5419C008C98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187184" cy="5971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823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79AC95-E041-4463-01ED-8139C13EB6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1B27EE40-6EE9-A707-B8C0-E7707E42F3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2" name="Picture 1" descr="A map with many dots and numbers&#10;&#10;AI-generated content may be incorrect.">
            <a:extLst>
              <a:ext uri="{FF2B5EF4-FFF2-40B4-BE49-F238E27FC236}">
                <a16:creationId xmlns:a16="http://schemas.microsoft.com/office/drawing/2014/main" id="{FA2C3333-C08C-3695-060A-62B1FDB041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2082907"/>
            <a:ext cx="3538979" cy="3755357"/>
          </a:xfrm>
          <a:prstGeom prst="rect">
            <a:avLst/>
          </a:prstGeom>
        </p:spPr>
      </p:pic>
      <p:pic>
        <p:nvPicPr>
          <p:cNvPr id="5" name="Picture 4" descr="A table with numbers and a number on it&#10;&#10;AI-generated content may be incorrect.">
            <a:extLst>
              <a:ext uri="{FF2B5EF4-FFF2-40B4-BE49-F238E27FC236}">
                <a16:creationId xmlns:a16="http://schemas.microsoft.com/office/drawing/2014/main" id="{DC80576F-2734-A490-0F2E-0F249317007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5472" cy="6044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994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AAAE24-4743-96D7-2553-7F1EF69FCD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24DC46F0-E57F-2AB6-D83E-98874BCDE2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2" name="Picture 1" descr="A map with many dots and numbers&#10;&#10;AI-generated content may be incorrect.">
            <a:extLst>
              <a:ext uri="{FF2B5EF4-FFF2-40B4-BE49-F238E27FC236}">
                <a16:creationId xmlns:a16="http://schemas.microsoft.com/office/drawing/2014/main" id="{D5E84EE9-C9E5-A4FB-86D7-FA7FEDCF22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2082907"/>
            <a:ext cx="3538979" cy="3755357"/>
          </a:xfrm>
          <a:prstGeom prst="rect">
            <a:avLst/>
          </a:prstGeom>
        </p:spPr>
      </p:pic>
      <p:pic>
        <p:nvPicPr>
          <p:cNvPr id="5" name="Picture 4" descr="A table with numbers and a number of people&#10;&#10;AI-generated content may be incorrect.">
            <a:extLst>
              <a:ext uri="{FF2B5EF4-FFF2-40B4-BE49-F238E27FC236}">
                <a16:creationId xmlns:a16="http://schemas.microsoft.com/office/drawing/2014/main" id="{87A3580A-6C5E-459E-C954-484152B332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14949" cy="5998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0753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BD0A39-D871-38EE-D15C-D4292F2EFD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DB3621CC-DCB3-C497-7B45-9F95FF7B0F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2" name="Picture 1" descr="A map with many dots and numbers&#10;&#10;AI-generated content may be incorrect.">
            <a:extLst>
              <a:ext uri="{FF2B5EF4-FFF2-40B4-BE49-F238E27FC236}">
                <a16:creationId xmlns:a16="http://schemas.microsoft.com/office/drawing/2014/main" id="{7ABE88BA-8A69-AAFD-1168-5A0ED0C02A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2082907"/>
            <a:ext cx="3538979" cy="3755357"/>
          </a:xfrm>
          <a:prstGeom prst="rect">
            <a:avLst/>
          </a:prstGeom>
        </p:spPr>
      </p:pic>
      <p:pic>
        <p:nvPicPr>
          <p:cNvPr id="5" name="Picture 4" descr="A screenshot of a table&#10;&#10;AI-generated content may be incorrect.">
            <a:extLst>
              <a:ext uri="{FF2B5EF4-FFF2-40B4-BE49-F238E27FC236}">
                <a16:creationId xmlns:a16="http://schemas.microsoft.com/office/drawing/2014/main" id="{C85B45F5-C16E-139D-F4B5-CD3BA37F5D7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88" y="91604"/>
            <a:ext cx="7217161" cy="5970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03358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4</cp:revision>
  <dcterms:created xsi:type="dcterms:W3CDTF">2025-08-01T16:22:53Z</dcterms:created>
  <dcterms:modified xsi:type="dcterms:W3CDTF">2025-10-01T17:45:35Z</dcterms:modified>
</cp:coreProperties>
</file>