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60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1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54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2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B1B3-2BD0-411F-B908-D987295BC18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D1F98D-F1A9-4E1E-B8FC-870FA16C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7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1636FA-47A3-82D6-4B89-D7A6DE49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text with different colored lines&#10;&#10;AI-generated content may be incorrect.">
            <a:extLst>
              <a:ext uri="{FF2B5EF4-FFF2-40B4-BE49-F238E27FC236}">
                <a16:creationId xmlns:a16="http://schemas.microsoft.com/office/drawing/2014/main" id="{216B14BC-C714-F4F7-1936-C34C9A0CA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4456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F41528B0-9656-320E-D427-30B75956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59" y="2082907"/>
            <a:ext cx="4917441" cy="32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7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DE794-DB40-C54D-A619-AB157D6F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352521F-D334-E979-6E46-76AF147DF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1D6A6388-0518-B33B-535F-D21DCED97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97880"/>
          </a:xfrm>
          <a:prstGeom prst="rect">
            <a:avLst/>
          </a:prstGeom>
        </p:spPr>
      </p:pic>
      <p:pic>
        <p:nvPicPr>
          <p:cNvPr id="6" name="Picture 5" descr="A person sitting in front of a fire&#10;&#10;AI-generated content may be incorrect.">
            <a:extLst>
              <a:ext uri="{FF2B5EF4-FFF2-40B4-BE49-F238E27FC236}">
                <a16:creationId xmlns:a16="http://schemas.microsoft.com/office/drawing/2014/main" id="{D3D7E6FC-B20C-B335-ED05-2A679B5E1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3804155" cy="36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78EDE-1888-2AAE-5C8C-9364E4DA0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37B4CC6-9EA1-855F-FE4F-A744DEBA8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6CBE5EF2-9968-3664-4B20-3169607F6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97296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9AB4A5C-DB23-06A8-0145-285CA7517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343623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748F-92E3-B59C-7B98-11B54A2D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833D464-D06C-765F-D8AA-6CE9F8BE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B8029D84-EFF5-7FE6-9B53-EE3A9FC6A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1304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9018077D-ED15-AC9E-B702-AF2C4CFFF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464279" cy="27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5C46-70E8-8055-6185-4660ECD2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744832A-563F-D92F-C5F6-7B3A0D4B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C1EDD03-CF2A-D77B-8732-DE93AB8DF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 descr="A screenshot of a news&#10;&#10;AI-generated content may be incorrect.">
            <a:extLst>
              <a:ext uri="{FF2B5EF4-FFF2-40B4-BE49-F238E27FC236}">
                <a16:creationId xmlns:a16="http://schemas.microsoft.com/office/drawing/2014/main" id="{A81933E3-9F75-B60F-CC63-DB479529C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05497"/>
            <a:ext cx="4217139" cy="37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C8FA0-9F19-1480-BADC-5990750EA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16BD545-D427-BB47-46E9-B7AF3389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8EC8E471-CDA6-F6F1-7323-768958ED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33872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69E184EC-89BA-4B3E-F3B1-7A372C0CE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081320" cy="2184293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F8211623-9BC4-A03F-0C1C-617854C2C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69" y="2115199"/>
            <a:ext cx="2795732" cy="2126879"/>
          </a:xfrm>
          <a:prstGeom prst="rect">
            <a:avLst/>
          </a:prstGeom>
        </p:spPr>
      </p:pic>
      <p:pic>
        <p:nvPicPr>
          <p:cNvPr id="11" name="Picture 10" descr="A cartoon of a person on a planet&#10;&#10;AI-generated content may be incorrect.">
            <a:extLst>
              <a:ext uri="{FF2B5EF4-FFF2-40B4-BE49-F238E27FC236}">
                <a16:creationId xmlns:a16="http://schemas.microsoft.com/office/drawing/2014/main" id="{052A1DA8-3068-3678-95B0-7AD772791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4947" y="4006307"/>
            <a:ext cx="1671120" cy="1827565"/>
          </a:xfrm>
          <a:prstGeom prst="rect">
            <a:avLst/>
          </a:prstGeom>
        </p:spPr>
      </p:pic>
      <p:pic>
        <p:nvPicPr>
          <p:cNvPr id="13" name="Picture 12" descr="A screenshot of a television show&#10;&#10;AI-generated content may be incorrect.">
            <a:extLst>
              <a:ext uri="{FF2B5EF4-FFF2-40B4-BE49-F238E27FC236}">
                <a16:creationId xmlns:a16="http://schemas.microsoft.com/office/drawing/2014/main" id="{450283CD-890A-C0DA-1A60-3C0E80CF3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067" y="4165814"/>
            <a:ext cx="1877876" cy="16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0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0D36F-A510-9E22-3834-E404FA33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7E09D5C-8406-765B-5E7A-BE15027A2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B28E75EC-C4C5-A524-E953-E977DE2B0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1032"/>
          </a:xfrm>
          <a:prstGeom prst="rect">
            <a:avLst/>
          </a:prstGeom>
        </p:spPr>
      </p:pic>
      <p:pic>
        <p:nvPicPr>
          <p:cNvPr id="6" name="Picture 5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40CB1736-7F27-42DC-7244-D1DCBA1E8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284879" cy="3818321"/>
          </a:xfrm>
          <a:prstGeom prst="rect">
            <a:avLst/>
          </a:prstGeom>
        </p:spPr>
      </p:pic>
      <p:pic>
        <p:nvPicPr>
          <p:cNvPr id="8" name="Picture 7" descr="A screenshot of a video call&#10;&#10;AI-generated content may be incorrect.">
            <a:extLst>
              <a:ext uri="{FF2B5EF4-FFF2-40B4-BE49-F238E27FC236}">
                <a16:creationId xmlns:a16="http://schemas.microsoft.com/office/drawing/2014/main" id="{39069657-33A3-B114-102D-683E41563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704" y="2082908"/>
            <a:ext cx="2292388" cy="2206064"/>
          </a:xfrm>
          <a:prstGeom prst="rect">
            <a:avLst/>
          </a:prstGeom>
        </p:spPr>
      </p:pic>
      <p:pic>
        <p:nvPicPr>
          <p:cNvPr id="10" name="Picture 9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033C5202-A462-59A9-E82B-97A4E43FF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28" y="4288972"/>
            <a:ext cx="1592172" cy="15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4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BE637-B321-D255-CD75-7F6E46EB6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DD0FBA4-70A6-07B3-B9AA-60589A7E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D604B179-A74B-545C-D7F8-E32A83E12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80760"/>
          </a:xfrm>
          <a:prstGeom prst="rect">
            <a:avLst/>
          </a:prstGeom>
        </p:spPr>
      </p:pic>
      <p:pic>
        <p:nvPicPr>
          <p:cNvPr id="6" name="Picture 5" descr="A group of men posing for a photo&#10;&#10;AI-generated content may be incorrect.">
            <a:extLst>
              <a:ext uri="{FF2B5EF4-FFF2-40B4-BE49-F238E27FC236}">
                <a16:creationId xmlns:a16="http://schemas.microsoft.com/office/drawing/2014/main" id="{580DC275-8A57-068E-B3BB-C64B9122E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122965" cy="3739684"/>
          </a:xfrm>
          <a:prstGeom prst="rect">
            <a:avLst/>
          </a:prstGeom>
        </p:spPr>
      </p:pic>
      <p:pic>
        <p:nvPicPr>
          <p:cNvPr id="8" name="Picture 7" descr="A cartoon of a person&#10;&#10;AI-generated content may be incorrect.">
            <a:extLst>
              <a:ext uri="{FF2B5EF4-FFF2-40B4-BE49-F238E27FC236}">
                <a16:creationId xmlns:a16="http://schemas.microsoft.com/office/drawing/2014/main" id="{26617E36-134A-5A84-0CD0-8352DAA73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13" y="2082908"/>
            <a:ext cx="2737587" cy="2162522"/>
          </a:xfrm>
          <a:prstGeom prst="rect">
            <a:avLst/>
          </a:prstGeom>
        </p:spPr>
      </p:pic>
      <p:pic>
        <p:nvPicPr>
          <p:cNvPr id="10" name="Picture 9" descr="A person standing on a podium&#10;&#10;AI-generated content may be incorrect.">
            <a:extLst>
              <a:ext uri="{FF2B5EF4-FFF2-40B4-BE49-F238E27FC236}">
                <a16:creationId xmlns:a16="http://schemas.microsoft.com/office/drawing/2014/main" id="{1644AB76-2145-016D-9E97-CD16F7B6CF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13" y="4245431"/>
            <a:ext cx="1409530" cy="1587576"/>
          </a:xfrm>
          <a:prstGeom prst="rect">
            <a:avLst/>
          </a:prstGeom>
        </p:spPr>
      </p:pic>
      <p:pic>
        <p:nvPicPr>
          <p:cNvPr id="12" name="Picture 11" descr="A screenshot of a thank you message&#10;&#10;AI-generated content may be incorrect.">
            <a:extLst>
              <a:ext uri="{FF2B5EF4-FFF2-40B4-BE49-F238E27FC236}">
                <a16:creationId xmlns:a16="http://schemas.microsoft.com/office/drawing/2014/main" id="{203B9473-3D0F-DA0E-6F89-2B65445FB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749" y="4245430"/>
            <a:ext cx="1315251" cy="15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7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2025-10-02T17:53:28Z</dcterms:created>
  <dcterms:modified xsi:type="dcterms:W3CDTF">2025-10-02T18:03:16Z</dcterms:modified>
</cp:coreProperties>
</file>