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7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9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65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9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5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2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0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4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EA71-EE63-4C88-A0B8-756BCA2F7E0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9BE876-5EAC-4463-9D49-2D66069BF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78C59EE-39AE-58B2-D81C-EB80718CB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green and black text&#10;&#10;AI-generated content may be incorrect.">
            <a:extLst>
              <a:ext uri="{FF2B5EF4-FFF2-40B4-BE49-F238E27FC236}">
                <a16:creationId xmlns:a16="http://schemas.microsoft.com/office/drawing/2014/main" id="{CC05350D-F35B-8A85-F228-133A5CB1E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97880"/>
          </a:xfrm>
          <a:prstGeom prst="rect">
            <a:avLst/>
          </a:prstGeom>
        </p:spPr>
      </p:pic>
      <p:pic>
        <p:nvPicPr>
          <p:cNvPr id="7" name="Picture 6" descr="A collage of images of people walking&#10;&#10;AI-generated content may be incorrect.">
            <a:extLst>
              <a:ext uri="{FF2B5EF4-FFF2-40B4-BE49-F238E27FC236}">
                <a16:creationId xmlns:a16="http://schemas.microsoft.com/office/drawing/2014/main" id="{CED33660-05F6-0D22-F23B-569A73A88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03" y="2082907"/>
            <a:ext cx="2297749" cy="1730141"/>
          </a:xfrm>
          <a:prstGeom prst="rect">
            <a:avLst/>
          </a:prstGeom>
        </p:spPr>
      </p:pic>
      <p:pic>
        <p:nvPicPr>
          <p:cNvPr id="9" name="Picture 8" descr="A group of men in military uniforms&#10;&#10;AI-generated content may be incorrect.">
            <a:extLst>
              <a:ext uri="{FF2B5EF4-FFF2-40B4-BE49-F238E27FC236}">
                <a16:creationId xmlns:a16="http://schemas.microsoft.com/office/drawing/2014/main" id="{115065AE-C491-E112-0ABA-43D077842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34" y="2082907"/>
            <a:ext cx="2505865" cy="23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4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2D91E-9B07-717D-6112-93E09EACF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5028C56-EBEC-1FEC-B454-1FE1306F0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BB6E5CC-2DC6-3CCA-336B-81C36157F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53328"/>
          </a:xfrm>
          <a:prstGeom prst="rect">
            <a:avLst/>
          </a:prstGeom>
        </p:spPr>
      </p:pic>
      <p:pic>
        <p:nvPicPr>
          <p:cNvPr id="6" name="Picture 5" descr="A screenshot of a medical advertisement&#10;&#10;AI-generated content may be incorrect.">
            <a:extLst>
              <a:ext uri="{FF2B5EF4-FFF2-40B4-BE49-F238E27FC236}">
                <a16:creationId xmlns:a16="http://schemas.microsoft.com/office/drawing/2014/main" id="{E402BF92-AD80-CA1C-2F9E-C3DC74E3F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29" y="2082907"/>
            <a:ext cx="2357752" cy="2179985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DF9BDB-DB10-A44C-696C-7F4EC677D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2" y="2082907"/>
            <a:ext cx="2143668" cy="37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46AB8-1636-335F-31A1-D8D11E5D1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AC2A508-81D5-4EFF-B3BF-2A597554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B85DD0D2-5A2E-C36A-2695-0A59D61E7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2744"/>
          </a:xfrm>
          <a:prstGeom prst="rect">
            <a:avLst/>
          </a:prstGeom>
        </p:spPr>
      </p:pic>
      <p:pic>
        <p:nvPicPr>
          <p:cNvPr id="6" name="Picture 5" descr="A screen shot of a steering wheel&#10;&#10;AI-generated content may be incorrect.">
            <a:extLst>
              <a:ext uri="{FF2B5EF4-FFF2-40B4-BE49-F238E27FC236}">
                <a16:creationId xmlns:a16="http://schemas.microsoft.com/office/drawing/2014/main" id="{57FFB018-AE02-934C-1ABD-C0A8641D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100779" cy="1812437"/>
          </a:xfrm>
          <a:prstGeom prst="rect">
            <a:avLst/>
          </a:prstGeom>
        </p:spPr>
      </p:pic>
      <p:pic>
        <p:nvPicPr>
          <p:cNvPr id="8" name="Picture 7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9BA9C406-99D6-2C14-9162-923C99F74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81" y="2085342"/>
            <a:ext cx="2845019" cy="28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00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48AE5-C8E9-2D22-60A7-7C6CC6928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99D0D90-E3FB-82F4-4CC8-51DFF776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in yellow and blue&#10;&#10;AI-generated content may be incorrect.">
            <a:extLst>
              <a:ext uri="{FF2B5EF4-FFF2-40B4-BE49-F238E27FC236}">
                <a16:creationId xmlns:a16="http://schemas.microsoft.com/office/drawing/2014/main" id="{3BA97BDA-55B7-6C1B-090E-EEC7CC5E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68524999-415F-7FC2-FC6D-E1A254802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36" y="2082908"/>
            <a:ext cx="2512832" cy="2071220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C85334C9-BEF9-F9FF-60D0-356BBB1A9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94" y="2082907"/>
            <a:ext cx="2682204" cy="23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9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4B00-79E2-E3A4-C861-A782E41D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CC49114-BDEF-E280-C924-751434DC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5DF36AE6-F8F6-0BA4-0B8B-F1CBFEA96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6" name="Picture 5" descr="A person sitting on a stump&#10;&#10;AI-generated content may be incorrect.">
            <a:extLst>
              <a:ext uri="{FF2B5EF4-FFF2-40B4-BE49-F238E27FC236}">
                <a16:creationId xmlns:a16="http://schemas.microsoft.com/office/drawing/2014/main" id="{8FC4480E-9F54-69B9-EB68-C2F9090AC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40" y="2082907"/>
            <a:ext cx="2249201" cy="2082907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F642D97D-EAB7-8658-0BFA-23C13B209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66" y="2082907"/>
            <a:ext cx="2865633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481B-E268-B404-166D-48187AEC9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9419285-7AF7-3B50-822C-CFE41055B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ECF65DD9-BB0E-C447-4399-BF199F31F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6" name="Picture 5" descr="A fire in the sky&#10;&#10;AI-generated content may be incorrect.">
            <a:extLst>
              <a:ext uri="{FF2B5EF4-FFF2-40B4-BE49-F238E27FC236}">
                <a16:creationId xmlns:a16="http://schemas.microsoft.com/office/drawing/2014/main" id="{EE3517CF-20E3-697F-DA30-35CCDD52B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00" y="2082907"/>
            <a:ext cx="2729789" cy="1796947"/>
          </a:xfrm>
          <a:prstGeom prst="rect">
            <a:avLst/>
          </a:prstGeom>
        </p:spPr>
      </p:pic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5117C18-33A2-80A3-8257-3EF77C1E6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090" y="2082907"/>
            <a:ext cx="2218909" cy="1455821"/>
          </a:xfrm>
          <a:prstGeom prst="rect">
            <a:avLst/>
          </a:prstGeom>
        </p:spPr>
      </p:pic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3A1A31F-C1D8-6158-F3D5-D6E403120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089" y="3538728"/>
            <a:ext cx="2207577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2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AC02B-8370-87D8-EDAD-E3B8B5B8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49A5319-73C9-8DA7-5C8F-1B0194A4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CAAA7CB2-053A-0B75-F062-FAEE3836F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1032"/>
          </a:xfrm>
          <a:prstGeom prst="rect">
            <a:avLst/>
          </a:prstGeom>
        </p:spPr>
      </p:pic>
      <p:pic>
        <p:nvPicPr>
          <p:cNvPr id="6" name="Picture 5" descr="A ostrich standing on its hind legs&#10;&#10;AI-generated content may be incorrect.">
            <a:extLst>
              <a:ext uri="{FF2B5EF4-FFF2-40B4-BE49-F238E27FC236}">
                <a16:creationId xmlns:a16="http://schemas.microsoft.com/office/drawing/2014/main" id="{82553EF3-1EE0-D27A-755D-B7E6F7018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93" y="2082907"/>
            <a:ext cx="2321881" cy="2082907"/>
          </a:xfrm>
          <a:prstGeom prst="rect">
            <a:avLst/>
          </a:prstGeom>
        </p:spPr>
      </p:pic>
      <p:pic>
        <p:nvPicPr>
          <p:cNvPr id="8" name="Picture 7" descr="A screenshot of a news&#10;&#10;AI-generated content may be incorrect.">
            <a:extLst>
              <a:ext uri="{FF2B5EF4-FFF2-40B4-BE49-F238E27FC236}">
                <a16:creationId xmlns:a16="http://schemas.microsoft.com/office/drawing/2014/main" id="{B75B8A3F-B45B-0275-3A41-A98650840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56" y="2082907"/>
            <a:ext cx="2683144" cy="1245509"/>
          </a:xfrm>
          <a:prstGeom prst="rect">
            <a:avLst/>
          </a:prstGeom>
        </p:spPr>
      </p:pic>
      <p:pic>
        <p:nvPicPr>
          <p:cNvPr id="10" name="Picture 9" descr="A screenshot of a screen&#10;&#10;AI-generated content may be incorrect.">
            <a:extLst>
              <a:ext uri="{FF2B5EF4-FFF2-40B4-BE49-F238E27FC236}">
                <a16:creationId xmlns:a16="http://schemas.microsoft.com/office/drawing/2014/main" id="{BFF9B953-AB94-B03D-0A99-36D332E0F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74" y="3328416"/>
            <a:ext cx="2687421" cy="1747834"/>
          </a:xfrm>
          <a:prstGeom prst="rect">
            <a:avLst/>
          </a:prstGeom>
        </p:spPr>
      </p:pic>
      <p:pic>
        <p:nvPicPr>
          <p:cNvPr id="12" name="Picture 11" descr="A close up of a car&#10;&#10;AI-generated content may be incorrect.">
            <a:extLst>
              <a:ext uri="{FF2B5EF4-FFF2-40B4-BE49-F238E27FC236}">
                <a16:creationId xmlns:a16="http://schemas.microsoft.com/office/drawing/2014/main" id="{06F93E66-44C5-401C-FAAF-71362CC38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92" y="4165814"/>
            <a:ext cx="2321882" cy="7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7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2025-10-03T17:48:41Z</dcterms:created>
  <dcterms:modified xsi:type="dcterms:W3CDTF">2025-10-03T18:07:12Z</dcterms:modified>
</cp:coreProperties>
</file>