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86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90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0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2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3B2C-4A78-4E64-B3D5-D7DB76DCCE1D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108B95-454C-4111-BF8F-EAE82B034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63DBA90-2572-85F5-4B82-E3A97143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30E3F087-E2CE-4609-AB84-EEBFD4C34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23610"/>
          </a:xfrm>
          <a:prstGeom prst="rect">
            <a:avLst/>
          </a:prstGeom>
        </p:spPr>
      </p:pic>
      <p:pic>
        <p:nvPicPr>
          <p:cNvPr id="7" name="Picture 6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32E48946-F9BF-3C2A-45AF-6CE8E8FA3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89" y="2082907"/>
            <a:ext cx="2366463" cy="2082907"/>
          </a:xfrm>
          <a:prstGeom prst="rect">
            <a:avLst/>
          </a:prstGeom>
        </p:spPr>
      </p:pic>
      <p:pic>
        <p:nvPicPr>
          <p:cNvPr id="9" name="Picture 8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5130E20-B41C-800E-699F-AAEFA7C69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38" y="2082907"/>
            <a:ext cx="2178162" cy="3740342"/>
          </a:xfrm>
          <a:prstGeom prst="rect">
            <a:avLst/>
          </a:prstGeom>
        </p:spPr>
      </p:pic>
      <p:pic>
        <p:nvPicPr>
          <p:cNvPr id="11" name="Picture 10" descr="A group of people standing in a room with a large screen&#10;&#10;AI-generated content may be incorrect.">
            <a:extLst>
              <a:ext uri="{FF2B5EF4-FFF2-40B4-BE49-F238E27FC236}">
                <a16:creationId xmlns:a16="http://schemas.microsoft.com/office/drawing/2014/main" id="{9456FB93-BB7F-CDA8-3EB1-A6B578530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4165814"/>
            <a:ext cx="2612210" cy="17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D74A-0C5F-26EE-3D69-50C05D5B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2E45782-37F1-BE81-A6DF-70940EEBD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3AA97B2C-33D7-9EEC-6E11-5764AFD6F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9320"/>
          </a:xfrm>
          <a:prstGeom prst="rect">
            <a:avLst/>
          </a:prstGeom>
        </p:spPr>
      </p:pic>
      <p:pic>
        <p:nvPicPr>
          <p:cNvPr id="6" name="Picture 5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74384FFB-8925-A290-1479-4DBF10AFC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2082908"/>
            <a:ext cx="2316480" cy="3700120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C74FF542-E829-6E08-D150-15BD9BE10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45" y="2082907"/>
            <a:ext cx="2658675" cy="28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0073E-293E-F2BC-4FB8-D6033E680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11A2738-8F0D-8331-3FC1-22B20F5C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0E93DA21-6CF9-BE3B-1829-55060E5E7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28190"/>
          </a:xfrm>
          <a:prstGeom prst="rect">
            <a:avLst/>
          </a:prstGeom>
        </p:spPr>
      </p:pic>
      <p:pic>
        <p:nvPicPr>
          <p:cNvPr id="6" name="Picture 5" descr="A child pointing at a small wooden box&#10;&#10;AI-generated content may be incorrect.">
            <a:extLst>
              <a:ext uri="{FF2B5EF4-FFF2-40B4-BE49-F238E27FC236}">
                <a16:creationId xmlns:a16="http://schemas.microsoft.com/office/drawing/2014/main" id="{7A015E6A-E2AD-EE0B-2755-BB52FDA73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49" y="2082907"/>
            <a:ext cx="2761151" cy="3700673"/>
          </a:xfrm>
          <a:prstGeom prst="rect">
            <a:avLst/>
          </a:prstGeom>
        </p:spPr>
      </p:pic>
      <p:pic>
        <p:nvPicPr>
          <p:cNvPr id="8" name="Picture 7" descr="A screenshot of a screenshot of a city&#10;&#10;AI-generated content may be incorrect.">
            <a:extLst>
              <a:ext uri="{FF2B5EF4-FFF2-40B4-BE49-F238E27FC236}">
                <a16:creationId xmlns:a16="http://schemas.microsoft.com/office/drawing/2014/main" id="{594C0D6F-B914-E8AA-22AB-B6B0FAE8E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68" y="2082907"/>
            <a:ext cx="2359980" cy="29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1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6C9E5-3676-2325-1025-D0972212A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00425B7-9F36-CE0F-86A9-8B46C4607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CE9DB24-31A6-40A4-7367-841D99528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76257"/>
          </a:xfrm>
          <a:prstGeom prst="rect">
            <a:avLst/>
          </a:prstGeom>
        </p:spPr>
      </p:pic>
      <p:pic>
        <p:nvPicPr>
          <p:cNvPr id="6" name="Picture 5" descr="A person holding a gas pump&#10;&#10;AI-generated content may be incorrect.">
            <a:extLst>
              <a:ext uri="{FF2B5EF4-FFF2-40B4-BE49-F238E27FC236}">
                <a16:creationId xmlns:a16="http://schemas.microsoft.com/office/drawing/2014/main" id="{E5286C0C-4F30-9F7E-EE75-C9F84960D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27" y="2082907"/>
            <a:ext cx="2578173" cy="3346343"/>
          </a:xfrm>
          <a:prstGeom prst="rect">
            <a:avLst/>
          </a:prstGeom>
        </p:spPr>
      </p:pic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4CBF8E84-DD4E-9891-F2A0-F7E6AA0D1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267" y="2082907"/>
            <a:ext cx="2410560" cy="35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1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8CBB-6329-B513-CDD7-9536DDDC4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44F3B99-D610-964E-2578-5068A6AD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7F534E63-06AB-091C-7D4B-69A89E04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74229"/>
          </a:xfrm>
          <a:prstGeom prst="rect">
            <a:avLst/>
          </a:prstGeom>
        </p:spPr>
      </p:pic>
      <p:pic>
        <p:nvPicPr>
          <p:cNvPr id="6" name="Picture 5" descr="A screenshot of a social media event&#10;&#10;AI-generated content may be incorrect.">
            <a:extLst>
              <a:ext uri="{FF2B5EF4-FFF2-40B4-BE49-F238E27FC236}">
                <a16:creationId xmlns:a16="http://schemas.microsoft.com/office/drawing/2014/main" id="{11CEED10-C15A-C296-E6E0-9301AA660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22" y="2082907"/>
            <a:ext cx="2503577" cy="2831993"/>
          </a:xfrm>
          <a:prstGeom prst="rect">
            <a:avLst/>
          </a:prstGeom>
        </p:spPr>
      </p:pic>
      <p:pic>
        <p:nvPicPr>
          <p:cNvPr id="8" name="Picture 7" descr="Two men standing in front of a table with a white tablecloth&#10;&#10;AI-generated content may be incorrect.">
            <a:extLst>
              <a:ext uri="{FF2B5EF4-FFF2-40B4-BE49-F238E27FC236}">
                <a16:creationId xmlns:a16="http://schemas.microsoft.com/office/drawing/2014/main" id="{8A1A99D9-7431-C73A-6513-66CD0063F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09" y="2082907"/>
            <a:ext cx="2419912" cy="3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2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66A6-62E5-2DB1-1996-9B920AD1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54B5D35-1998-B5A8-C0D0-F59D9BDF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8917603E-8F6A-2E4F-8375-873BD7D6F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6204857"/>
          </a:xfrm>
          <a:prstGeom prst="rect">
            <a:avLst/>
          </a:prstGeom>
        </p:spPr>
      </p:pic>
      <p:pic>
        <p:nvPicPr>
          <p:cNvPr id="6" name="Picture 5" descr="A screenshot of a child wearing a pink hat&#10;&#10;AI-generated content may be incorrect.">
            <a:extLst>
              <a:ext uri="{FF2B5EF4-FFF2-40B4-BE49-F238E27FC236}">
                <a16:creationId xmlns:a16="http://schemas.microsoft.com/office/drawing/2014/main" id="{563E4861-A7A6-5645-6CF0-C4C343CDD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529991" cy="3677813"/>
          </a:xfrm>
          <a:prstGeom prst="rect">
            <a:avLst/>
          </a:prstGeom>
        </p:spPr>
      </p:pic>
      <p:pic>
        <p:nvPicPr>
          <p:cNvPr id="8" name="Picture 7" descr="A screenshot of a screenshot of a child wearing a oxygen mask&#10;&#10;AI-generated content may be incorrect.">
            <a:extLst>
              <a:ext uri="{FF2B5EF4-FFF2-40B4-BE49-F238E27FC236}">
                <a16:creationId xmlns:a16="http://schemas.microsoft.com/office/drawing/2014/main" id="{2EB25055-1D8B-A5D4-A2F1-5B404B85F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26" y="2088905"/>
            <a:ext cx="2405474" cy="32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19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2025-10-05T17:25:30Z</dcterms:created>
  <dcterms:modified xsi:type="dcterms:W3CDTF">2025-10-05T17:32:22Z</dcterms:modified>
</cp:coreProperties>
</file>