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76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200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8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63AB-E812-4AAE-9704-58EE57224EA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F65815-79E0-4B8E-A434-FDE045F3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3D9FE27-37AF-0E87-1E19-83769A2D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11FE828-DF1E-16E5-D3DE-4CEB2836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DAA73A0D-5961-BE5F-26DE-8AAF66A36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89" y="2082907"/>
            <a:ext cx="3003123" cy="3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2BA08-36BF-41EC-6AE9-064DF62E1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BC69EA9-3BB5-07D1-16EF-D8F0A14B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6F887C7-1AE1-C5E0-9677-6198D1B2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44184"/>
          </a:xfrm>
          <a:prstGeom prst="rect">
            <a:avLst/>
          </a:prstGeom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CF47D0A-FFA3-6CA1-62B8-4EEE2C193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04" y="2101294"/>
            <a:ext cx="3017109" cy="37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B59D-6D3C-15B3-A2DA-C4B4FFB9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2AD1E4D-8C5C-B8CC-4100-EA7F655E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31471755-37B1-664C-40A9-A5A53571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E8925C3-E987-CFE9-C862-C29E274DF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514852" cy="37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1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083E-BD2D-6D16-BEC4-828B2F70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CB8686C-D35E-B13C-DB8C-7AB0D496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2705A6A-AB49-52C0-1828-15F8D558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 descr="A blue and white poster with white text and numbers&#10;&#10;AI-generated content may be incorrect.">
            <a:extLst>
              <a:ext uri="{FF2B5EF4-FFF2-40B4-BE49-F238E27FC236}">
                <a16:creationId xmlns:a16="http://schemas.microsoft.com/office/drawing/2014/main" id="{492EB070-9F1A-0303-9039-6EC640B3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824999" cy="36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4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D7D6-0B29-77EF-58BF-61BC9AA13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03F7E4B-0A32-268D-10DF-6ED1F5D0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998514E4-2B58-025B-5139-E86B2FEB8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blue and white sign&#10;&#10;AI-generated content may be incorrect.">
            <a:extLst>
              <a:ext uri="{FF2B5EF4-FFF2-40B4-BE49-F238E27FC236}">
                <a16:creationId xmlns:a16="http://schemas.microsoft.com/office/drawing/2014/main" id="{05EB305A-F77A-344E-70EE-A09AD0F50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62" y="2082908"/>
            <a:ext cx="3127750" cy="3735924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76074191-1132-6CC0-3F58-C76F31951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17" y="2082907"/>
            <a:ext cx="1950441" cy="12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0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84C01-B225-736B-77B7-FD4CA90CA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5889942-FD50-6E53-1BFF-829541399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381C590-F142-48A1-48C8-261F674B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08"/>
            <a:ext cx="7314949" cy="5907024"/>
          </a:xfrm>
          <a:prstGeom prst="rect">
            <a:avLst/>
          </a:prstGeom>
        </p:spPr>
      </p:pic>
      <p:pic>
        <p:nvPicPr>
          <p:cNvPr id="6" name="Picture 5" descr="A sign with text on it&#10;&#10;AI-generated content may be incorrect.">
            <a:extLst>
              <a:ext uri="{FF2B5EF4-FFF2-40B4-BE49-F238E27FC236}">
                <a16:creationId xmlns:a16="http://schemas.microsoft.com/office/drawing/2014/main" id="{A420BD08-B95F-6C0C-3FC8-5558F602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606291" cy="3534627"/>
          </a:xfrm>
          <a:prstGeom prst="rect">
            <a:avLst/>
          </a:prstGeom>
        </p:spPr>
      </p:pic>
      <p:pic>
        <p:nvPicPr>
          <p:cNvPr id="10" name="Picture 9" descr="A person in a white dress&#10;&#10;AI-generated content may be incorrect.">
            <a:extLst>
              <a:ext uri="{FF2B5EF4-FFF2-40B4-BE49-F238E27FC236}">
                <a16:creationId xmlns:a16="http://schemas.microsoft.com/office/drawing/2014/main" id="{E5F267F9-4B67-422A-D29E-986A9642F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2082907"/>
            <a:ext cx="2270760" cy="34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20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2025-10-06T15:55:52Z</dcterms:created>
  <dcterms:modified xsi:type="dcterms:W3CDTF">2025-10-06T16:02:17Z</dcterms:modified>
</cp:coreProperties>
</file>