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8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66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0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9857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48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4441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40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7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9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2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6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18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3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57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44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3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279EC-3F1E-4AAF-93E6-ADE2931F579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DBCBD02-9AAD-46CA-998C-C74C14E8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9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4C8225F-07D0-D64F-35E8-2DAC46701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2C977683-CED6-1359-C5EF-B4E3BA51A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97880"/>
          </a:xfrm>
          <a:prstGeom prst="rect">
            <a:avLst/>
          </a:prstGeom>
        </p:spPr>
      </p:pic>
      <p:pic>
        <p:nvPicPr>
          <p:cNvPr id="7" name="Picture 6" descr="A screenshot of a video&#10;&#10;AI-generated content may be incorrect.">
            <a:extLst>
              <a:ext uri="{FF2B5EF4-FFF2-40B4-BE49-F238E27FC236}">
                <a16:creationId xmlns:a16="http://schemas.microsoft.com/office/drawing/2014/main" id="{323C833F-A5A9-15F3-2E58-8E50E8026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8"/>
            <a:ext cx="4107264" cy="362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17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13561-4C8E-34DE-8875-41AB2BDC1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766A054-6994-F227-B485-709636285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788210F1-7DAF-458C-6FF6-55A04DB68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97880"/>
          </a:xfrm>
          <a:prstGeom prst="rect">
            <a:avLst/>
          </a:prstGeom>
        </p:spPr>
      </p:pic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D9B991AA-8CF2-E4FD-3588-50AFEA7B7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7" y="2082906"/>
            <a:ext cx="4877051" cy="347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6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1D399-32C1-CCDB-6E07-18594FCC9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C2506AC-CEBB-82BD-6859-3D5772BC4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309170E2-516B-BBEF-F18C-38DDF4002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35040"/>
          </a:xfrm>
          <a:prstGeom prst="rect">
            <a:avLst/>
          </a:prstGeom>
        </p:spPr>
      </p:pic>
      <p:pic>
        <p:nvPicPr>
          <p:cNvPr id="6" name="Picture 5" descr="A screenshot of a social media ad&#10;&#10;AI-generated content may be incorrect.">
            <a:extLst>
              <a:ext uri="{FF2B5EF4-FFF2-40B4-BE49-F238E27FC236}">
                <a16:creationId xmlns:a16="http://schemas.microsoft.com/office/drawing/2014/main" id="{7F70FA91-0BA8-8148-16DA-14A7C5239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4860336" cy="35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30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9ADFA-FA2E-3303-2F7C-C317CE3A5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9F5360B-6B33-439E-493C-D73C4F550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and a yellow stripe&#10;&#10;AI-generated content may be incorrect.">
            <a:extLst>
              <a:ext uri="{FF2B5EF4-FFF2-40B4-BE49-F238E27FC236}">
                <a16:creationId xmlns:a16="http://schemas.microsoft.com/office/drawing/2014/main" id="{476A6AAE-13C2-0AC0-F691-C3595F2ED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16168"/>
          </a:xfrm>
          <a:prstGeom prst="rect">
            <a:avLst/>
          </a:prstGeom>
        </p:spPr>
      </p:pic>
      <p:pic>
        <p:nvPicPr>
          <p:cNvPr id="6" name="Picture 5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245436C7-074C-13AF-0203-F79F96D21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50" y="2082907"/>
            <a:ext cx="2636444" cy="372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352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6FBD5-CF6F-186D-B252-B2974DA37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85ABF01-3C45-D53B-22D2-6E45CA2B2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93BFFC6F-C770-A72A-33B5-7C6548CC0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52744"/>
          </a:xfrm>
          <a:prstGeom prst="rect">
            <a:avLst/>
          </a:prstGeom>
        </p:spPr>
      </p:pic>
      <p:pic>
        <p:nvPicPr>
          <p:cNvPr id="6" name="Picture 5" descr="A screen shot of a blue and green object&#10;&#10;AI-generated content may be incorrect.">
            <a:extLst>
              <a:ext uri="{FF2B5EF4-FFF2-40B4-BE49-F238E27FC236}">
                <a16:creationId xmlns:a16="http://schemas.microsoft.com/office/drawing/2014/main" id="{47583DAE-6051-0E62-0A5B-DAFC0F148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65" y="2082907"/>
            <a:ext cx="3190142" cy="374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75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76D1C-D406-7E49-A58C-164CADD9E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607CEA3-A7F4-3953-1A89-2BEB7B7B7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yellow text&#10;&#10;AI-generated content may be incorrect.">
            <a:extLst>
              <a:ext uri="{FF2B5EF4-FFF2-40B4-BE49-F238E27FC236}">
                <a16:creationId xmlns:a16="http://schemas.microsoft.com/office/drawing/2014/main" id="{69994EB7-4B50-DBAA-3AF6-365196A44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89320"/>
          </a:xfrm>
          <a:prstGeom prst="rect">
            <a:avLst/>
          </a:prstGeom>
        </p:spPr>
      </p:pic>
      <p:pic>
        <p:nvPicPr>
          <p:cNvPr id="6" name="Picture 5" descr="A fire in a fire pit&#10;&#10;AI-generated content may be incorrect.">
            <a:extLst>
              <a:ext uri="{FF2B5EF4-FFF2-40B4-BE49-F238E27FC236}">
                <a16:creationId xmlns:a16="http://schemas.microsoft.com/office/drawing/2014/main" id="{975D974C-93B7-2C0B-C2F9-3A6658079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7"/>
            <a:ext cx="4877050" cy="35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1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55ACB-886E-FAC1-84C9-74C896A8B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8E9FF29-7061-3379-F45B-7EF0735D8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12072811-BF6D-18CE-207A-8771B74C9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07024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42FC867-2A67-7CFF-C6B4-2F0D1AF8B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91" y="2082906"/>
            <a:ext cx="4010873" cy="365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7CCD-B33C-78D3-0118-4FEAF41CA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345F816-AADC-4891-B0F7-CB99FF835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0B18088A-37E9-452F-25BF-5DA631FF6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6071616"/>
          </a:xfrm>
          <a:prstGeom prst="rect">
            <a:avLst/>
          </a:prstGeom>
        </p:spPr>
      </p:pic>
      <p:pic>
        <p:nvPicPr>
          <p:cNvPr id="6" name="Picture 5" descr="A group of police officers standing in a line&#10;&#10;AI-generated content may be incorrect.">
            <a:extLst>
              <a:ext uri="{FF2B5EF4-FFF2-40B4-BE49-F238E27FC236}">
                <a16:creationId xmlns:a16="http://schemas.microsoft.com/office/drawing/2014/main" id="{A8584461-4501-5F56-1C8D-B8307D6C0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65" y="2082907"/>
            <a:ext cx="3030103" cy="37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6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7ADE0-5C9B-6255-77A2-411D988B0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0E74B3B-D21B-9530-15E1-97B2A22F0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E97E5F47-D1FF-50F1-D3C8-D5E60DDE5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89320"/>
          </a:xfrm>
          <a:prstGeom prst="rect">
            <a:avLst/>
          </a:prstGeom>
        </p:spPr>
      </p:pic>
      <p:pic>
        <p:nvPicPr>
          <p:cNvPr id="6" name="Picture 5" descr="A person with short hair and a house on fire&#10;&#10;AI-generated content may be incorrect.">
            <a:extLst>
              <a:ext uri="{FF2B5EF4-FFF2-40B4-BE49-F238E27FC236}">
                <a16:creationId xmlns:a16="http://schemas.microsoft.com/office/drawing/2014/main" id="{40890812-5DB7-31AA-CFA1-650FEE585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91" y="2082907"/>
            <a:ext cx="2554559" cy="374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49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11DCD-2616-26E6-FE0F-83A4950A4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1355543-BA32-EA85-1106-86CD41C8D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1D864712-2CE8-A63F-B6F3-E94070DEF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35040"/>
          </a:xfrm>
          <a:prstGeom prst="rect">
            <a:avLst/>
          </a:prstGeom>
        </p:spPr>
      </p:pic>
      <p:pic>
        <p:nvPicPr>
          <p:cNvPr id="6" name="Picture 5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FD666E17-BEA3-ED73-DB5E-1EF9B120A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808" y="2082907"/>
            <a:ext cx="4251792" cy="3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1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7B186-8E4F-B049-BE24-7ED361E8C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F8F8BBC-42B0-3306-3086-79CEE18C5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57979143-7EB4-72C4-6B82-84959CB87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89904"/>
          </a:xfrm>
          <a:prstGeom prst="rect">
            <a:avLst/>
          </a:prstGeom>
        </p:spPr>
      </p:pic>
      <p:pic>
        <p:nvPicPr>
          <p:cNvPr id="6" name="Picture 5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BDF0B1CC-B69D-0005-963D-1B7108C4B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53" y="2082907"/>
            <a:ext cx="2782122" cy="383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1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A4E7C-EBB1-E062-C42E-889E8694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9F3690F-D4E5-68FC-776E-8B877D236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screenshot of a document&#10;&#10;AI-generated content may be incorrect.">
            <a:extLst>
              <a:ext uri="{FF2B5EF4-FFF2-40B4-BE49-F238E27FC236}">
                <a16:creationId xmlns:a16="http://schemas.microsoft.com/office/drawing/2014/main" id="{A0EB4E24-F63C-BF6B-F65E-F5113231C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80176"/>
          </a:xfrm>
          <a:prstGeom prst="rect">
            <a:avLst/>
          </a:prstGeom>
        </p:spPr>
      </p:pic>
      <p:pic>
        <p:nvPicPr>
          <p:cNvPr id="6" name="Picture 5" descr="A screenshot of a book&#10;&#10;AI-generated content may be incorrect.">
            <a:extLst>
              <a:ext uri="{FF2B5EF4-FFF2-40B4-BE49-F238E27FC236}">
                <a16:creationId xmlns:a16="http://schemas.microsoft.com/office/drawing/2014/main" id="{E42B0A01-5D03-BE6F-3386-12A3927D4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3419313" cy="375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4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6EF80-CB7B-9EAE-E5C9-6BD72CA6B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834FB6D-510C-821A-A8C5-356851236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9AC9927F-8B6D-53E3-0E56-0D2FB841F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16168"/>
          </a:xfrm>
          <a:prstGeom prst="rect">
            <a:avLst/>
          </a:prstGeom>
        </p:spPr>
      </p:pic>
      <p:pic>
        <p:nvPicPr>
          <p:cNvPr id="6" name="Picture 5" descr="A screenshot of a message&#10;&#10;AI-generated content may be incorrect.">
            <a:extLst>
              <a:ext uri="{FF2B5EF4-FFF2-40B4-BE49-F238E27FC236}">
                <a16:creationId xmlns:a16="http://schemas.microsoft.com/office/drawing/2014/main" id="{D0423143-6A61-85AF-9801-386F0A97E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2985401" cy="37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540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A5342-A5C9-08E6-9740-8094C1586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7E99125-9A5C-8418-EB9E-A37F89BD4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573AB7E3-C21E-0C42-5F09-CE06735B7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6044184"/>
          </a:xfrm>
          <a:prstGeom prst="rect">
            <a:avLst/>
          </a:prstGeom>
        </p:spPr>
      </p:pic>
      <p:pic>
        <p:nvPicPr>
          <p:cNvPr id="6" name="Picture 5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BD8827FB-1D4A-EB24-430F-D1B45366E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81" y="2082907"/>
            <a:ext cx="3410125" cy="394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0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007CE-F85B-B6FB-0A05-13047D053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9AFA78D-4737-64B3-329C-13694F6FE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A653B969-C3B0-FE43-3F76-39B92192C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6199632"/>
          </a:xfrm>
          <a:prstGeom prst="rect">
            <a:avLst/>
          </a:prstGeom>
        </p:spPr>
      </p:pic>
      <p:pic>
        <p:nvPicPr>
          <p:cNvPr id="6" name="Picture 5" descr="A person in a suit standing at a podium&#10;&#10;AI-generated content may be incorrect.">
            <a:extLst>
              <a:ext uri="{FF2B5EF4-FFF2-40B4-BE49-F238E27FC236}">
                <a16:creationId xmlns:a16="http://schemas.microsoft.com/office/drawing/2014/main" id="{57E580ED-D2F7-54FD-3209-9CAA9751C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728" y="2082907"/>
            <a:ext cx="3340272" cy="2343270"/>
          </a:xfrm>
          <a:prstGeom prst="rect">
            <a:avLst/>
          </a:prstGeom>
        </p:spPr>
      </p:pic>
      <p:pic>
        <p:nvPicPr>
          <p:cNvPr id="8" name="Picture 7" descr="A screenshot of a screenshot of a statue&#10;&#10;AI-generated content may be incorrect.">
            <a:extLst>
              <a:ext uri="{FF2B5EF4-FFF2-40B4-BE49-F238E27FC236}">
                <a16:creationId xmlns:a16="http://schemas.microsoft.com/office/drawing/2014/main" id="{9B7B4A18-2240-AFAE-868F-AF041F107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55" y="2082907"/>
            <a:ext cx="1699938" cy="193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533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A00B3-D8EF-6D82-C0E0-2FFE20F7C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39F6316-A4B7-6ECE-EACD-26BCF240B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screenshot of a document&#10;&#10;AI-generated content may be incorrect.">
            <a:extLst>
              <a:ext uri="{FF2B5EF4-FFF2-40B4-BE49-F238E27FC236}">
                <a16:creationId xmlns:a16="http://schemas.microsoft.com/office/drawing/2014/main" id="{C38FCFC2-6551-3BE2-5B8E-F064672BE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888736"/>
          </a:xfrm>
          <a:prstGeom prst="rect">
            <a:avLst/>
          </a:prstGeom>
        </p:spPr>
      </p:pic>
      <p:pic>
        <p:nvPicPr>
          <p:cNvPr id="6" name="Picture 5" descr="A large tower next to a body of water&#10;&#10;AI-generated content may be incorrect.">
            <a:extLst>
              <a:ext uri="{FF2B5EF4-FFF2-40B4-BE49-F238E27FC236}">
                <a16:creationId xmlns:a16="http://schemas.microsoft.com/office/drawing/2014/main" id="{B6FD7B82-86A8-FA45-D014-1C94B234F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07" y="2077549"/>
            <a:ext cx="4549497" cy="359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080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03F4F-C592-8CE9-168A-C4035E6FC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85F2A29-64A4-D592-8C99-F2A6B6539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paper&#10;&#10;AI-generated content may be incorrect.">
            <a:extLst>
              <a:ext uri="{FF2B5EF4-FFF2-40B4-BE49-F238E27FC236}">
                <a16:creationId xmlns:a16="http://schemas.microsoft.com/office/drawing/2014/main" id="{43F45DC4-3192-23F3-91B9-09E67A1E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52744"/>
          </a:xfrm>
          <a:prstGeom prst="rect">
            <a:avLst/>
          </a:prstGeom>
        </p:spPr>
      </p:pic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4AFB59D3-8DB6-2BA2-E5B3-47DEF209D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89" y="2082907"/>
            <a:ext cx="2465278" cy="37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335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C8EF3-AAFF-EC0E-99D4-B5060D441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EB59F4C-81B0-A92F-E5A2-F6222A23C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7EBEBA0B-BB13-480C-2AEB-D7E46E517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34456"/>
          </a:xfrm>
          <a:prstGeom prst="rect">
            <a:avLst/>
          </a:prstGeom>
        </p:spPr>
      </p:pic>
      <p:pic>
        <p:nvPicPr>
          <p:cNvPr id="6" name="Picture 5" descr="A screenshot of a video&#10;&#10;AI-generated content may be incorrect.">
            <a:extLst>
              <a:ext uri="{FF2B5EF4-FFF2-40B4-BE49-F238E27FC236}">
                <a16:creationId xmlns:a16="http://schemas.microsoft.com/office/drawing/2014/main" id="{091732E9-1759-D25F-D926-47D8257AB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7"/>
            <a:ext cx="2993068" cy="36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6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0FE14-20A4-A0AD-0677-F1BFB26CE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915F9E1-56BB-8C12-852D-9AA07BFC9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B56571DC-60D1-C3DB-FDC0-6A70AA73D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07024"/>
          </a:xfrm>
          <a:prstGeom prst="rect">
            <a:avLst/>
          </a:prstGeom>
        </p:spPr>
      </p:pic>
      <p:pic>
        <p:nvPicPr>
          <p:cNvPr id="6" name="Picture 5" descr="A screenshot of a gps map&#10;&#10;AI-generated content may be incorrect.">
            <a:extLst>
              <a:ext uri="{FF2B5EF4-FFF2-40B4-BE49-F238E27FC236}">
                <a16:creationId xmlns:a16="http://schemas.microsoft.com/office/drawing/2014/main" id="{09181A90-7492-29DF-FEA2-99ADF5571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50" y="2117483"/>
            <a:ext cx="2226616" cy="364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75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6A649-0282-DC14-9B66-E01B82986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CFEFA65-C2F3-E1A9-2DD2-5ECD1EBB8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DB6C607B-84DE-84DC-5BAA-CF401DCDA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6080760"/>
          </a:xfrm>
          <a:prstGeom prst="rect">
            <a:avLst/>
          </a:prstGeom>
        </p:spPr>
      </p:pic>
      <p:pic>
        <p:nvPicPr>
          <p:cNvPr id="6" name="Picture 5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A1771A9E-63F4-7FBB-ACE0-846B5ED3F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8"/>
            <a:ext cx="3075033" cy="36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8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6D647-0FDF-1589-78BA-477DEDDF0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F7B43BA-6451-F970-6194-AFAB0D73C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text on a page&#10;&#10;AI-generated content may be incorrect.">
            <a:extLst>
              <a:ext uri="{FF2B5EF4-FFF2-40B4-BE49-F238E27FC236}">
                <a16:creationId xmlns:a16="http://schemas.microsoft.com/office/drawing/2014/main" id="{B907951B-A6A3-F9CC-02C1-68280748A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61888"/>
          </a:xfrm>
          <a:prstGeom prst="rect">
            <a:avLst/>
          </a:prstGeom>
        </p:spPr>
      </p:pic>
      <p:pic>
        <p:nvPicPr>
          <p:cNvPr id="6" name="Picture 5" descr="A screenshot of a webinar&#10;&#10;AI-generated content may be incorrect.">
            <a:extLst>
              <a:ext uri="{FF2B5EF4-FFF2-40B4-BE49-F238E27FC236}">
                <a16:creationId xmlns:a16="http://schemas.microsoft.com/office/drawing/2014/main" id="{EED4C68A-2D2D-67D0-CA20-0FBDDB8CE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82" y="2082907"/>
            <a:ext cx="2662280" cy="36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0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B64FE-DC12-309E-4DD3-E23240E33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FE57F10-9F46-AD06-547D-58BDA650F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text on a page&#10;&#10;AI-generated content may be incorrect.">
            <a:extLst>
              <a:ext uri="{FF2B5EF4-FFF2-40B4-BE49-F238E27FC236}">
                <a16:creationId xmlns:a16="http://schemas.microsoft.com/office/drawing/2014/main" id="{54CC3B5C-1F19-709C-2FE9-0F606FEC7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71032"/>
          </a:xfrm>
          <a:prstGeom prst="rect">
            <a:avLst/>
          </a:prstGeom>
        </p:spPr>
      </p:pic>
      <p:pic>
        <p:nvPicPr>
          <p:cNvPr id="6" name="Picture 5" descr="A group of people holding a sign&#10;&#10;AI-generated content may be incorrect.">
            <a:extLst>
              <a:ext uri="{FF2B5EF4-FFF2-40B4-BE49-F238E27FC236}">
                <a16:creationId xmlns:a16="http://schemas.microsoft.com/office/drawing/2014/main" id="{563DEA25-CEC1-12C5-C88B-1CC7231E4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2388086" cy="375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49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Linda Karr</dc:creator>
  <cp:lastModifiedBy>Linda Karr</cp:lastModifiedBy>
  <cp:revision>5</cp:revision>
  <dcterms:created xsi:type="dcterms:W3CDTF">2025-10-07T22:41:34Z</dcterms:created>
  <dcterms:modified xsi:type="dcterms:W3CDTF">2025-10-07T23:25:47Z</dcterms:modified>
</cp:coreProperties>
</file>