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62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3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7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A3ED-19A0-4EBD-96E9-4FEB204A12A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730E0D-F307-49F4-96E6-DCB31C1E1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C116BDD-A8F9-D4D6-7ED4-EDAEE1C26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D4D59DC-8B9E-13A0-7A23-98844FBF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53328"/>
          </a:xfrm>
          <a:prstGeom prst="rect">
            <a:avLst/>
          </a:prstGeom>
        </p:spPr>
      </p:pic>
      <p:pic>
        <p:nvPicPr>
          <p:cNvPr id="7" name="Picture 6" descr="A collage of two people&#10;&#10;AI-generated content may be incorrect.">
            <a:extLst>
              <a:ext uri="{FF2B5EF4-FFF2-40B4-BE49-F238E27FC236}">
                <a16:creationId xmlns:a16="http://schemas.microsoft.com/office/drawing/2014/main" id="{7AF8364F-1A49-0C2F-35D0-E7394A3C9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423078" cy="3714389"/>
          </a:xfrm>
          <a:prstGeom prst="rect">
            <a:avLst/>
          </a:prstGeom>
        </p:spPr>
      </p:pic>
      <p:pic>
        <p:nvPicPr>
          <p:cNvPr id="9" name="Picture 8" descr="A cartoon of a book shelf&#10;&#10;AI-generated content may be incorrect.">
            <a:extLst>
              <a:ext uri="{FF2B5EF4-FFF2-40B4-BE49-F238E27FC236}">
                <a16:creationId xmlns:a16="http://schemas.microsoft.com/office/drawing/2014/main" id="{B8295DF0-3049-69AD-E946-573C84FCC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78" y="2082907"/>
            <a:ext cx="2460022" cy="33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9CC9-EE31-B564-05AE-19F6DC6F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D5C6BB5-D837-B9CD-0C3F-A1FA84EA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and blue text&#10;&#10;AI-generated content may be incorrect.">
            <a:extLst>
              <a:ext uri="{FF2B5EF4-FFF2-40B4-BE49-F238E27FC236}">
                <a16:creationId xmlns:a16="http://schemas.microsoft.com/office/drawing/2014/main" id="{0C4519C8-C7C2-B8E9-4DD9-BF96DAC9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poster of a person and person&#10;&#10;AI-generated content may be incorrect.">
            <a:extLst>
              <a:ext uri="{FF2B5EF4-FFF2-40B4-BE49-F238E27FC236}">
                <a16:creationId xmlns:a16="http://schemas.microsoft.com/office/drawing/2014/main" id="{AC21C9B6-747C-4FFB-5FD6-B32F41813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05" y="2095256"/>
            <a:ext cx="2446991" cy="3677842"/>
          </a:xfrm>
          <a:prstGeom prst="rect">
            <a:avLst/>
          </a:prstGeom>
        </p:spPr>
      </p:pic>
      <p:pic>
        <p:nvPicPr>
          <p:cNvPr id="8" name="Picture 7" descr="A person smoking a cigarette&#10;&#10;AI-generated content may be incorrect.">
            <a:extLst>
              <a:ext uri="{FF2B5EF4-FFF2-40B4-BE49-F238E27FC236}">
                <a16:creationId xmlns:a16="http://schemas.microsoft.com/office/drawing/2014/main" id="{04ADED24-7E49-0F04-0C98-1093717AE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12" y="2095257"/>
            <a:ext cx="2543587" cy="3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7A1A-D09C-E89D-05B0-81587A10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9AAD809-EA54-BC06-01CD-1725964B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04906CA-ED8A-765C-F76A-2425698B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 descr="A person in a suit and tie with his arm around another person&#10;&#10;AI-generated content may be incorrect.">
            <a:extLst>
              <a:ext uri="{FF2B5EF4-FFF2-40B4-BE49-F238E27FC236}">
                <a16:creationId xmlns:a16="http://schemas.microsoft.com/office/drawing/2014/main" id="{96F438CA-EAF3-723C-3A4B-2BAF676F9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87" y="2082907"/>
            <a:ext cx="2408126" cy="3649738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859EC817-EEBD-D356-304C-E9A2556F6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66" y="2082907"/>
            <a:ext cx="2401233" cy="25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9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75BA-D9B5-94F2-0259-D7396D79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4379437-AEB1-681C-49E6-AA9C9F002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7B458388-4481-F891-2F28-78FA80203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07024"/>
          </a:xfrm>
          <a:prstGeom prst="rect">
            <a:avLst/>
          </a:prstGeom>
        </p:spPr>
      </p:pic>
      <p:pic>
        <p:nvPicPr>
          <p:cNvPr id="6" name="Picture 5" descr="A black and white text&#10;&#10;AI-generated content may be incorrect.">
            <a:extLst>
              <a:ext uri="{FF2B5EF4-FFF2-40B4-BE49-F238E27FC236}">
                <a16:creationId xmlns:a16="http://schemas.microsoft.com/office/drawing/2014/main" id="{2BC940A2-A531-C890-B718-E9E30BABF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08" y="2077167"/>
            <a:ext cx="2479656" cy="2467401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09FEF2AF-1274-882E-678B-CEA78D066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72" y="2077167"/>
            <a:ext cx="2371928" cy="26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60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6FFC-2455-4AC8-31F2-DC6E1586F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82F2603-743E-1D48-4264-4D1E0F9B5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1EF2660-54A0-032E-C89B-613BDBB56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15584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9F26E1BC-E8D9-C129-9D79-DB3B0AAFA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28" y="2082907"/>
            <a:ext cx="2934484" cy="3385205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17FFBFA0-D6DF-4E6B-E413-1F3A559C4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33" y="2082907"/>
            <a:ext cx="2272867" cy="1199789"/>
          </a:xfrm>
          <a:prstGeom prst="rect">
            <a:avLst/>
          </a:prstGeom>
        </p:spPr>
      </p:pic>
      <p:pic>
        <p:nvPicPr>
          <p:cNvPr id="10" name="Picture 9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0603E5B-B473-E92D-7382-3D4594209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32" y="3282696"/>
            <a:ext cx="2254292" cy="23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5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6643-7426-5A7E-C97D-9F1BEBAC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AA84B36-428B-58F3-0B9F-28C3CE91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F9D01FF3-4608-F7F1-1545-96E00FEE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6" name="Picture 5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90F0828B-7CE8-449A-85D8-3AA6D6DB6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962156" cy="38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839B-C3C8-C728-5677-0FA2EE4E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A0DAA5-7AF4-BF5C-211A-B3152A8BB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B1E813C8-CCF5-B646-3DDF-0CC58CC9A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 descr="A screenshot of a magazine&#10;&#10;AI-generated content may be incorrect.">
            <a:extLst>
              <a:ext uri="{FF2B5EF4-FFF2-40B4-BE49-F238E27FC236}">
                <a16:creationId xmlns:a16="http://schemas.microsoft.com/office/drawing/2014/main" id="{D782BAE0-617A-CDC0-1F5F-A0F28AE8F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777233" cy="3714389"/>
          </a:xfrm>
          <a:prstGeom prst="rect">
            <a:avLst/>
          </a:prstGeom>
        </p:spPr>
      </p:pic>
      <p:pic>
        <p:nvPicPr>
          <p:cNvPr id="8" name="Picture 7" descr="A screenshot of a person with a mustache and a person with a mustache&#10;&#10;AI-generated content may be incorrect.">
            <a:extLst>
              <a:ext uri="{FF2B5EF4-FFF2-40B4-BE49-F238E27FC236}">
                <a16:creationId xmlns:a16="http://schemas.microsoft.com/office/drawing/2014/main" id="{34A424E3-642C-4052-8EFC-15A14F455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92" y="2082907"/>
            <a:ext cx="2229008" cy="22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384D-D012-F9ED-1CD2-4C241730F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B04535F-C35D-1F75-2D64-A34DFFA1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B10F1338-8BA6-D3AE-946C-DF341D44D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person in a suit and glasses&#10;&#10;AI-generated content may be incorrect.">
            <a:extLst>
              <a:ext uri="{FF2B5EF4-FFF2-40B4-BE49-F238E27FC236}">
                <a16:creationId xmlns:a16="http://schemas.microsoft.com/office/drawing/2014/main" id="{C080D1EA-6AD9-ABD8-1C30-47E15783B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510255" cy="3390687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57842C8-D8C2-AD84-53DE-E3008109C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626" y="2121261"/>
            <a:ext cx="2370374" cy="22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6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A9D97-5BFD-BB17-5F76-1C8DACB8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A9972DD-1531-EB65-C7CA-5097039C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7BBBB96-8FA9-1580-BABE-D53D68678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81344"/>
          </a:xfrm>
          <a:prstGeom prst="rect">
            <a:avLst/>
          </a:prstGeom>
        </p:spPr>
      </p:pic>
      <p:pic>
        <p:nvPicPr>
          <p:cNvPr id="6" name="Picture 5" descr="A building with a dome and a glass wall&#10;&#10;AI-generated content may be incorrect.">
            <a:extLst>
              <a:ext uri="{FF2B5EF4-FFF2-40B4-BE49-F238E27FC236}">
                <a16:creationId xmlns:a16="http://schemas.microsoft.com/office/drawing/2014/main" id="{159053A2-23F5-2ABD-F2E7-260D5BD2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56" y="2082907"/>
            <a:ext cx="3017869" cy="3696101"/>
          </a:xfrm>
          <a:prstGeom prst="rect">
            <a:avLst/>
          </a:prstGeom>
        </p:spPr>
      </p:pic>
      <p:pic>
        <p:nvPicPr>
          <p:cNvPr id="8" name="Picture 7" descr="A screenshot of a book&#10;&#10;AI-generated content may be incorrect.">
            <a:extLst>
              <a:ext uri="{FF2B5EF4-FFF2-40B4-BE49-F238E27FC236}">
                <a16:creationId xmlns:a16="http://schemas.microsoft.com/office/drawing/2014/main" id="{F9BED976-9395-9888-23EC-CF40E8540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88" y="2082907"/>
            <a:ext cx="2077811" cy="2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2025-10-16T23:34:57Z</dcterms:created>
  <dcterms:modified xsi:type="dcterms:W3CDTF">2025-10-16T23:46:21Z</dcterms:modified>
</cp:coreProperties>
</file>