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8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5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83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01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337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62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19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4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5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7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1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4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7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6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6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8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829C6-41A5-4849-B533-7241A0D8FAC2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7234BAA-DB40-4455-B0AF-DCC62352C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5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A677C20-DBF6-E850-2A26-4F9E637E3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7" name="Picture 6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401205F9-467E-8111-2308-C788DEC91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82907"/>
            <a:ext cx="5029200" cy="3023691"/>
          </a:xfrm>
          <a:prstGeom prst="rect">
            <a:avLst/>
          </a:prstGeom>
        </p:spPr>
      </p:pic>
      <p:pic>
        <p:nvPicPr>
          <p:cNvPr id="9" name="Picture 8" descr="A close-up of a document&#10;&#10;AI-generated content may be incorrect.">
            <a:extLst>
              <a:ext uri="{FF2B5EF4-FFF2-40B4-BE49-F238E27FC236}">
                <a16:creationId xmlns:a16="http://schemas.microsoft.com/office/drawing/2014/main" id="{9E826C3D-F0CC-5633-C651-807B74E93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2800" cy="59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77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0A151-3187-D3A8-C3FD-36D9AC5D9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568595F-C3CB-E6A9-F207-453934AFF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FFD4C895-2077-AEA3-1F7F-50EF79E47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79592"/>
          </a:xfrm>
          <a:prstGeom prst="rect">
            <a:avLst/>
          </a:prstGeom>
        </p:spPr>
      </p:pic>
      <p:pic>
        <p:nvPicPr>
          <p:cNvPr id="6" name="Picture 5" descr="A person taking a selfie with another person on a blue vehicle&#10;&#10;AI-generated content may be incorrect.">
            <a:extLst>
              <a:ext uri="{FF2B5EF4-FFF2-40B4-BE49-F238E27FC236}">
                <a16:creationId xmlns:a16="http://schemas.microsoft.com/office/drawing/2014/main" id="{63EDA5F6-5692-2011-A292-CEB9E2370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63" y="2082907"/>
            <a:ext cx="4974137" cy="26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88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21ADF-86FB-0494-3975-2EB382F01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A429DFE-CFC5-F49F-54BB-E01779A18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in black and white&#10;&#10;AI-generated content may be incorrect.">
            <a:extLst>
              <a:ext uri="{FF2B5EF4-FFF2-40B4-BE49-F238E27FC236}">
                <a16:creationId xmlns:a16="http://schemas.microsoft.com/office/drawing/2014/main" id="{2B930A91-BB77-01B1-201E-334BBFD6A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34456"/>
          </a:xfrm>
          <a:prstGeom prst="rect">
            <a:avLst/>
          </a:prstGeom>
        </p:spPr>
      </p:pic>
      <p:pic>
        <p:nvPicPr>
          <p:cNvPr id="6" name="Picture 5" descr="A screenshot of a video&#10;&#10;AI-generated content may be incorrect.">
            <a:extLst>
              <a:ext uri="{FF2B5EF4-FFF2-40B4-BE49-F238E27FC236}">
                <a16:creationId xmlns:a16="http://schemas.microsoft.com/office/drawing/2014/main" id="{92DF19AA-D175-35CC-91F9-FF938A619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3949903" cy="358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4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13EF5-AE7E-E731-BDA4-21BC576A4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2155C95-6AB3-51E0-E1C5-32114A89C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D54E5997-0D6B-6DF6-2366-3B2B03C29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97880"/>
          </a:xfrm>
          <a:prstGeom prst="rect">
            <a:avLst/>
          </a:prstGeom>
        </p:spPr>
      </p:pic>
      <p:pic>
        <p:nvPicPr>
          <p:cNvPr id="6" name="Picture 5" descr="A person holding a sign and a flag&#10;&#10;AI-generated content may be incorrect.">
            <a:extLst>
              <a:ext uri="{FF2B5EF4-FFF2-40B4-BE49-F238E27FC236}">
                <a16:creationId xmlns:a16="http://schemas.microsoft.com/office/drawing/2014/main" id="{FA357C8E-C014-B62E-99C8-61145C969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5" y="2044214"/>
            <a:ext cx="2871216" cy="37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BDA21-7048-D865-4B6A-5952E84DF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F193D3B-CA0B-C248-BCEE-77183FCB0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E69B987-6658-EE7C-EE39-D01D02469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35040"/>
          </a:xfrm>
          <a:prstGeom prst="rect">
            <a:avLst/>
          </a:prstGeom>
        </p:spPr>
      </p:pic>
      <p:pic>
        <p:nvPicPr>
          <p:cNvPr id="6" name="Picture 5" descr="A group of people marching in a street with signs&#10;&#10;AI-generated content may be incorrect.">
            <a:extLst>
              <a:ext uri="{FF2B5EF4-FFF2-40B4-BE49-F238E27FC236}">
                <a16:creationId xmlns:a16="http://schemas.microsoft.com/office/drawing/2014/main" id="{8842F8CE-DE92-E4A9-1110-BDECC6B16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76" y="2082907"/>
            <a:ext cx="4940724" cy="303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1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C549D-31F5-C700-80FC-1EC892B49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B8C91C4-93E4-AB4C-6CF6-DCCE1B8C1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B724B40B-DF41-9976-A64C-453E4F81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888736"/>
          </a:xfrm>
          <a:prstGeom prst="rect">
            <a:avLst/>
          </a:prstGeom>
        </p:spPr>
      </p:pic>
      <p:pic>
        <p:nvPicPr>
          <p:cNvPr id="6" name="Picture 5" descr="A person writing on a large banner&#10;&#10;AI-generated content may be incorrect.">
            <a:extLst>
              <a:ext uri="{FF2B5EF4-FFF2-40B4-BE49-F238E27FC236}">
                <a16:creationId xmlns:a16="http://schemas.microsoft.com/office/drawing/2014/main" id="{22B16C00-5367-8E54-972E-12EC3D0EA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02" y="2082907"/>
            <a:ext cx="5007698" cy="289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9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B200B-CEE1-01D3-1887-354B31CEB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3AD41C1-4533-CC93-F15E-E48D3F90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87974C96-4096-2C5B-D5D2-448FEB0C2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15584"/>
          </a:xfrm>
          <a:prstGeom prst="rect">
            <a:avLst/>
          </a:prstGeom>
        </p:spPr>
      </p:pic>
      <p:pic>
        <p:nvPicPr>
          <p:cNvPr id="6" name="Picture 5" descr="A group of people holding flags outside a building&#10;&#10;AI-generated content may be incorrect.">
            <a:extLst>
              <a:ext uri="{FF2B5EF4-FFF2-40B4-BE49-F238E27FC236}">
                <a16:creationId xmlns:a16="http://schemas.microsoft.com/office/drawing/2014/main" id="{A995201B-EBEE-7505-514C-753AA3959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96" y="2082907"/>
            <a:ext cx="5023104" cy="311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4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1CB0E-B891-E429-F2AF-9EA07A740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1E7DBBD-36BA-9CEE-0707-C9BDBE6BC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AE91916F-64FD-284B-30C4-36A58A4EA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88736"/>
          </a:xfrm>
          <a:prstGeom prst="rect">
            <a:avLst/>
          </a:prstGeom>
        </p:spPr>
      </p:pic>
      <p:pic>
        <p:nvPicPr>
          <p:cNvPr id="6" name="Picture 5" descr="A person in a garment&#10;&#10;AI-generated content may be incorrect.">
            <a:extLst>
              <a:ext uri="{FF2B5EF4-FFF2-40B4-BE49-F238E27FC236}">
                <a16:creationId xmlns:a16="http://schemas.microsoft.com/office/drawing/2014/main" id="{B41F60C2-0FA5-2BCE-82E5-B56713B41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4274078" cy="37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56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E44BA-BD41-FC40-90C0-ED4CD9BB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0EA9016-BFAE-0A90-44AC-544C4551B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119BCB9D-D5A4-1B4F-17AB-75E3FE25F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751576"/>
          </a:xfrm>
          <a:prstGeom prst="rect">
            <a:avLst/>
          </a:prstGeom>
        </p:spPr>
      </p:pic>
      <p:pic>
        <p:nvPicPr>
          <p:cNvPr id="6" name="Picture 5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CC7F901B-65A2-787B-559D-38FC74BF0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7" y="2082907"/>
            <a:ext cx="4937155" cy="289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3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F4D3D-7837-E81A-EA3F-6D5D0E896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4571FC8-B1E1-812D-B489-163DD18AA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iece of paper&#10;&#10;AI-generated content may be incorrect.">
            <a:extLst>
              <a:ext uri="{FF2B5EF4-FFF2-40B4-BE49-F238E27FC236}">
                <a16:creationId xmlns:a16="http://schemas.microsoft.com/office/drawing/2014/main" id="{B27E0D03-4C53-A89D-939A-792F25A29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15584"/>
          </a:xfrm>
          <a:prstGeom prst="rect">
            <a:avLst/>
          </a:prstGeom>
        </p:spPr>
      </p:pic>
      <p:pic>
        <p:nvPicPr>
          <p:cNvPr id="6" name="Picture 5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6C964C0E-82B8-522C-8D72-B52BC8503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38" y="2112725"/>
            <a:ext cx="5095461" cy="27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07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1BB6D-1279-2375-92BA-9B9C05B79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87F387C-1EF4-8D06-F6DB-EDD754CB5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6B57E122-CD09-EABE-D933-891D05A5C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760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DC944-C96F-C74F-D38B-F33B06083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88" y="2082907"/>
            <a:ext cx="4969412" cy="26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3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4</cp:revision>
  <dcterms:created xsi:type="dcterms:W3CDTF">2025-10-20T12:42:54Z</dcterms:created>
  <dcterms:modified xsi:type="dcterms:W3CDTF">2025-10-20T12:55:27Z</dcterms:modified>
</cp:coreProperties>
</file>