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72" y="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4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2816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25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45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4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07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49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6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1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45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1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08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811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2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0800-DF23-4FC1-BD1B-370EB06F769F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3F4E217-EB49-4E6E-A263-FFEF753ED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8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62B841A7-67DF-1349-F389-141314846C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E206068E-E080-6369-5C58-F97509B0E5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25" y="120531"/>
            <a:ext cx="3606985" cy="5394308"/>
          </a:xfrm>
          <a:prstGeom prst="rect">
            <a:avLst/>
          </a:prstGeom>
        </p:spPr>
      </p:pic>
      <p:pic>
        <p:nvPicPr>
          <p:cNvPr id="5" name="Picture 4" descr="A graph with a line&#10;&#10;AI-generated content may be incorrect.">
            <a:extLst>
              <a:ext uri="{FF2B5EF4-FFF2-40B4-BE49-F238E27FC236}">
                <a16:creationId xmlns:a16="http://schemas.microsoft.com/office/drawing/2014/main" id="{1F545005-69EF-D681-C554-E1B5DFCFB8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914" y="2082907"/>
            <a:ext cx="10755086" cy="343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657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3D06E-7210-BAE2-B094-851A10A36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29E51B2F-63E8-E94D-9FDA-124AC3A7C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787300F-165A-1087-597E-BB63F8CC00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886"/>
            <a:ext cx="1828894" cy="5910943"/>
          </a:xfrm>
          <a:prstGeom prst="rect">
            <a:avLst/>
          </a:prstGeom>
        </p:spPr>
      </p:pic>
      <p:pic>
        <p:nvPicPr>
          <p:cNvPr id="5" name="Picture 4" descr="A graph with a line&#10;&#10;AI-generated content may be incorrect.">
            <a:extLst>
              <a:ext uri="{FF2B5EF4-FFF2-40B4-BE49-F238E27FC236}">
                <a16:creationId xmlns:a16="http://schemas.microsoft.com/office/drawing/2014/main" id="{342E22F0-B147-0C2D-6FF0-F9F016EC90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914" y="2082907"/>
            <a:ext cx="10755086" cy="38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606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81562-9FEF-4FC4-9525-7F8B6AF51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6C2EE849-D42D-7EB3-07D2-0B2369B25B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395810D-E3C4-C787-2A63-1B65B2B5C8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30781" cy="5845996"/>
          </a:xfrm>
          <a:prstGeom prst="rect">
            <a:avLst/>
          </a:prstGeom>
        </p:spPr>
      </p:pic>
      <p:pic>
        <p:nvPicPr>
          <p:cNvPr id="6" name="Picture 5" descr="A graph with a blue line&#10;&#10;AI-generated content may be incorrect.">
            <a:extLst>
              <a:ext uri="{FF2B5EF4-FFF2-40B4-BE49-F238E27FC236}">
                <a16:creationId xmlns:a16="http://schemas.microsoft.com/office/drawing/2014/main" id="{76BE1EE9-27C7-3F81-E8FD-4F0F0120DC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81" y="2082906"/>
            <a:ext cx="10466066" cy="376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0032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43EA7-6A92-ABEA-D584-73D7A7440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6C2CAC71-F604-F654-36B1-BAE3087DD1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2" name="Picture 1" descr="A graph with a blue line&#10;&#10;AI-generated content may be incorrect.">
            <a:extLst>
              <a:ext uri="{FF2B5EF4-FFF2-40B4-BE49-F238E27FC236}">
                <a16:creationId xmlns:a16="http://schemas.microsoft.com/office/drawing/2014/main" id="{5A26E69F-E7F0-404B-3631-6A8C885E5F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81" y="2082906"/>
            <a:ext cx="10466066" cy="3763089"/>
          </a:xfrm>
          <a:prstGeom prst="rect">
            <a:avLst/>
          </a:prstGeom>
        </p:spPr>
      </p:pic>
      <p:pic>
        <p:nvPicPr>
          <p:cNvPr id="5" name="Picture 4" descr="A screenshot of a number&#10;&#10;AI-generated content may be incorrect.">
            <a:extLst>
              <a:ext uri="{FF2B5EF4-FFF2-40B4-BE49-F238E27FC236}">
                <a16:creationId xmlns:a16="http://schemas.microsoft.com/office/drawing/2014/main" id="{02533C6F-8EE6-6816-049E-870FDAB1BC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3" y="0"/>
            <a:ext cx="1911448" cy="5977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6110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2025-10-19T13:21:42Z</dcterms:created>
  <dcterms:modified xsi:type="dcterms:W3CDTF">2025-10-19T13:33:12Z</dcterms:modified>
</cp:coreProperties>
</file>