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39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43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30B4-2769-4BC1-AD88-841C48476A2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FAC10F-C1B3-4615-95C7-EFAE7B72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52F376-1A02-E1A5-DA08-832A4EA0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artoon of a fox singing into a microphone&#10;&#10;AI-generated content may be incorrect.">
            <a:extLst>
              <a:ext uri="{FF2B5EF4-FFF2-40B4-BE49-F238E27FC236}">
                <a16:creationId xmlns:a16="http://schemas.microsoft.com/office/drawing/2014/main" id="{75AF963D-E5C6-4F81-D857-E4DAB4236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2082907"/>
            <a:ext cx="2395728" cy="3593592"/>
          </a:xfrm>
          <a:prstGeom prst="rect">
            <a:avLst/>
          </a:prstGeom>
        </p:spPr>
      </p:pic>
      <p:pic>
        <p:nvPicPr>
          <p:cNvPr id="6" name="Picture 5" descr="A cartoon of a fox wearing a suit and tie holding a microphone&#10;&#10;AI-generated content may be incorrect.">
            <a:extLst>
              <a:ext uri="{FF2B5EF4-FFF2-40B4-BE49-F238E27FC236}">
                <a16:creationId xmlns:a16="http://schemas.microsoft.com/office/drawing/2014/main" id="{AB796D53-E284-16B8-F558-A4862DF2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74" y="2018899"/>
            <a:ext cx="2438400" cy="36576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1AE756-72E0-E9E2-79B8-3DBA7C132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2904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2F5FD-3613-35CB-8E16-46F4597B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C0CF0FB-2C5E-3FC9-C084-B73B894E9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a fox wearing a suit and tie holding a microphone&#10;&#10;AI-generated content may be incorrect.">
            <a:extLst>
              <a:ext uri="{FF2B5EF4-FFF2-40B4-BE49-F238E27FC236}">
                <a16:creationId xmlns:a16="http://schemas.microsoft.com/office/drawing/2014/main" id="{0E0C57EB-767D-55B6-D796-E19C6A79D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2907"/>
            <a:ext cx="2395728" cy="3593592"/>
          </a:xfrm>
          <a:prstGeom prst="rect">
            <a:avLst/>
          </a:prstGeom>
        </p:spPr>
      </p:pic>
      <p:pic>
        <p:nvPicPr>
          <p:cNvPr id="5" name="Picture 4" descr="A cartoon of a fox singing into a microphone&#10;&#10;AI-generated content may be incorrect.">
            <a:extLst>
              <a:ext uri="{FF2B5EF4-FFF2-40B4-BE49-F238E27FC236}">
                <a16:creationId xmlns:a16="http://schemas.microsoft.com/office/drawing/2014/main" id="{1D286145-5B16-5FF7-7652-C4E335AB1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72" y="2082907"/>
            <a:ext cx="2395728" cy="3593592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CFBE14-F5FA-31F8-7AD9-327B276F8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2904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2025-10-21T17:04:06Z</dcterms:created>
  <dcterms:modified xsi:type="dcterms:W3CDTF">2025-10-21T17:41:41Z</dcterms:modified>
</cp:coreProperties>
</file>