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08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97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5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4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6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9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C49B-9FDD-4766-8696-9AAA5F294FF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011D87-2DAB-4823-AC8E-A8E826C0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CC0746D-B99E-8316-ACC5-7B31EE59D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9" name="Picture 8" descr="A person and person singing into a microphone&#10;&#10;AI-generated content may be incorrect.">
            <a:extLst>
              <a:ext uri="{FF2B5EF4-FFF2-40B4-BE49-F238E27FC236}">
                <a16:creationId xmlns:a16="http://schemas.microsoft.com/office/drawing/2014/main" id="{4BACFC92-077F-95BB-0587-24AF4AC43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1" y="2082907"/>
            <a:ext cx="2423161" cy="3634742"/>
          </a:xfrm>
          <a:prstGeom prst="rect">
            <a:avLst/>
          </a:prstGeom>
        </p:spPr>
      </p:pic>
      <p:pic>
        <p:nvPicPr>
          <p:cNvPr id="11" name="Picture 10" descr="A cartoon of a fox and a person singing into a microphone&#10;&#10;AI-generated content may be incorrect.">
            <a:extLst>
              <a:ext uri="{FF2B5EF4-FFF2-40B4-BE49-F238E27FC236}">
                <a16:creationId xmlns:a16="http://schemas.microsoft.com/office/drawing/2014/main" id="{6F0D750C-01B5-6A88-D141-DAE023AF2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1" y="2082906"/>
            <a:ext cx="2423160" cy="3634741"/>
          </a:xfrm>
          <a:prstGeom prst="rect">
            <a:avLst/>
          </a:prstGeom>
        </p:spPr>
      </p:pic>
      <p:pic>
        <p:nvPicPr>
          <p:cNvPr id="13" name="Picture 12" descr="A list of air pollution&#10;&#10;AI-generated content may be incorrect.">
            <a:extLst>
              <a:ext uri="{FF2B5EF4-FFF2-40B4-BE49-F238E27FC236}">
                <a16:creationId xmlns:a16="http://schemas.microsoft.com/office/drawing/2014/main" id="{27110CBA-4803-AA42-E6C4-5F67EEA74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EC28-959E-A51E-649F-B5C79A142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14EB1CA-CDFC-C93A-38F7-57FBE9877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9" name="Picture 8" descr="A person and person singing into a microphone&#10;&#10;AI-generated content may be incorrect.">
            <a:extLst>
              <a:ext uri="{FF2B5EF4-FFF2-40B4-BE49-F238E27FC236}">
                <a16:creationId xmlns:a16="http://schemas.microsoft.com/office/drawing/2014/main" id="{879737BC-BCA2-970A-D2AB-FEB7235E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1" y="2082907"/>
            <a:ext cx="2423161" cy="3634742"/>
          </a:xfrm>
          <a:prstGeom prst="rect">
            <a:avLst/>
          </a:prstGeom>
        </p:spPr>
      </p:pic>
      <p:pic>
        <p:nvPicPr>
          <p:cNvPr id="11" name="Picture 10" descr="A cartoon of a fox and a person singing into a microphone&#10;&#10;AI-generated content may be incorrect.">
            <a:extLst>
              <a:ext uri="{FF2B5EF4-FFF2-40B4-BE49-F238E27FC236}">
                <a16:creationId xmlns:a16="http://schemas.microsoft.com/office/drawing/2014/main" id="{035B57D1-A1D6-C390-EB1D-A3DF49624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41" y="2082906"/>
            <a:ext cx="2423160" cy="3634741"/>
          </a:xfrm>
          <a:prstGeom prst="rect">
            <a:avLst/>
          </a:prstGeom>
        </p:spPr>
      </p:pic>
      <p:pic>
        <p:nvPicPr>
          <p:cNvPr id="13" name="Picture 12" descr="A list of air pollution&#10;&#10;AI-generated content may be incorrect.">
            <a:extLst>
              <a:ext uri="{FF2B5EF4-FFF2-40B4-BE49-F238E27FC236}">
                <a16:creationId xmlns:a16="http://schemas.microsoft.com/office/drawing/2014/main" id="{3EBC1E27-A97B-63A9-1D96-BE6762307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4677-67D3-4AA3-E13E-25EC971F6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1C442E8-AC3D-28E2-4EB4-4F5D7BAF8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2" name="Picture 1" descr="A person and person singing into a microphone&#10;&#10;AI-generated content may be incorrect.">
            <a:extLst>
              <a:ext uri="{FF2B5EF4-FFF2-40B4-BE49-F238E27FC236}">
                <a16:creationId xmlns:a16="http://schemas.microsoft.com/office/drawing/2014/main" id="{1B1B3C80-85DF-0178-2104-665BBE354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39" y="2082907"/>
            <a:ext cx="2423161" cy="3634742"/>
          </a:xfrm>
          <a:prstGeom prst="rect">
            <a:avLst/>
          </a:prstGeom>
        </p:spPr>
      </p:pic>
      <p:pic>
        <p:nvPicPr>
          <p:cNvPr id="4" name="Picture 3" descr="A cartoon of a fox and a person singing into a microphone&#10;&#10;AI-generated content may be incorrect.">
            <a:extLst>
              <a:ext uri="{FF2B5EF4-FFF2-40B4-BE49-F238E27FC236}">
                <a16:creationId xmlns:a16="http://schemas.microsoft.com/office/drawing/2014/main" id="{C1241DD0-AD08-CDEE-71DD-F0EBFA505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77" y="2082907"/>
            <a:ext cx="2423160" cy="3634741"/>
          </a:xfrm>
          <a:prstGeom prst="rect">
            <a:avLst/>
          </a:prstGeom>
        </p:spPr>
      </p:pic>
      <p:pic>
        <p:nvPicPr>
          <p:cNvPr id="5" name="Picture 4" descr="A list of air pollution&#10;&#10;AI-generated content may be incorrect.">
            <a:extLst>
              <a:ext uri="{FF2B5EF4-FFF2-40B4-BE49-F238E27FC236}">
                <a16:creationId xmlns:a16="http://schemas.microsoft.com/office/drawing/2014/main" id="{806910E4-4E39-B6A4-51EB-EF8D9872B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CB06B-DA63-5B66-A157-9D0A1057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915601-363A-7EF2-2B73-06E0D5002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2" name="Picture 1" descr="A person and person singing into a microphone&#10;&#10;AI-generated content may be incorrect.">
            <a:extLst>
              <a:ext uri="{FF2B5EF4-FFF2-40B4-BE49-F238E27FC236}">
                <a16:creationId xmlns:a16="http://schemas.microsoft.com/office/drawing/2014/main" id="{2E2EE63A-6FB2-AE63-28B2-2BC3DF380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39" y="2082907"/>
            <a:ext cx="2423161" cy="3634742"/>
          </a:xfrm>
          <a:prstGeom prst="rect">
            <a:avLst/>
          </a:prstGeom>
        </p:spPr>
      </p:pic>
      <p:pic>
        <p:nvPicPr>
          <p:cNvPr id="4" name="Picture 3" descr="A cartoon of a fox and a person singing into a microphone&#10;&#10;AI-generated content may be incorrect.">
            <a:extLst>
              <a:ext uri="{FF2B5EF4-FFF2-40B4-BE49-F238E27FC236}">
                <a16:creationId xmlns:a16="http://schemas.microsoft.com/office/drawing/2014/main" id="{3E7A68CD-EF1F-544C-14EC-F39C0DDAC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77" y="2082907"/>
            <a:ext cx="2423160" cy="3634741"/>
          </a:xfrm>
          <a:prstGeom prst="rect">
            <a:avLst/>
          </a:prstGeom>
        </p:spPr>
      </p:pic>
      <p:pic>
        <p:nvPicPr>
          <p:cNvPr id="5" name="Picture 4" descr="A list of air pollution&#10;&#10;AI-generated content may be incorrect.">
            <a:extLst>
              <a:ext uri="{FF2B5EF4-FFF2-40B4-BE49-F238E27FC236}">
                <a16:creationId xmlns:a16="http://schemas.microsoft.com/office/drawing/2014/main" id="{70BFF093-043F-B80A-8A1A-80A24F830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8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569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2025-10-21T18:54:47Z</dcterms:created>
  <dcterms:modified xsi:type="dcterms:W3CDTF">2025-10-21T19:51:44Z</dcterms:modified>
</cp:coreProperties>
</file>