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78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78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8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1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1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6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5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9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424FC-E43A-4902-A46E-9DF4E7884F0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C40337-8780-4302-B621-F297C535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AD0BCD0-072B-1FBE-C8CB-C2E116B5A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AFA53310-30FD-659C-0209-8C990333E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71616"/>
          </a:xfrm>
          <a:prstGeom prst="rect">
            <a:avLst/>
          </a:prstGeom>
        </p:spPr>
      </p:pic>
      <p:pic>
        <p:nvPicPr>
          <p:cNvPr id="7" name="Picture 6" descr="A person holding berries in their hand&#10;&#10;AI-generated content may be incorrect.">
            <a:extLst>
              <a:ext uri="{FF2B5EF4-FFF2-40B4-BE49-F238E27FC236}">
                <a16:creationId xmlns:a16="http://schemas.microsoft.com/office/drawing/2014/main" id="{102012E0-98CE-1ADE-C9EF-568B945AC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52" y="2082906"/>
            <a:ext cx="5019911" cy="36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CE33-76E1-DE48-7CD2-AF9C18FED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A4903A0-E5BE-076F-939A-7F37E4800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D2E21433-562F-6148-8D11-8F17E5C6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35040"/>
          </a:xfrm>
          <a:prstGeom prst="rect">
            <a:avLst/>
          </a:prstGeom>
        </p:spPr>
      </p:pic>
      <p:pic>
        <p:nvPicPr>
          <p:cNvPr id="6" name="Picture 5" descr="A person and person working on solar panels&#10;&#10;AI-generated content may be incorrect.">
            <a:extLst>
              <a:ext uri="{FF2B5EF4-FFF2-40B4-BE49-F238E27FC236}">
                <a16:creationId xmlns:a16="http://schemas.microsoft.com/office/drawing/2014/main" id="{A736E81D-B21F-7A8B-31F6-00389E0A3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95" y="2082906"/>
            <a:ext cx="5082950" cy="34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4B312-39F0-BBE2-A80F-79CB58E32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6E5D90A-C163-CA54-C09F-FA715813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303CCF76-8B14-321B-E06E-A0E7C2E51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263640"/>
          </a:xfrm>
          <a:prstGeom prst="rect">
            <a:avLst/>
          </a:prstGeom>
        </p:spPr>
      </p:pic>
      <p:pic>
        <p:nvPicPr>
          <p:cNvPr id="6" name="Picture 5" descr="Solar panels in a field&#10;&#10;AI-generated content may be incorrect.">
            <a:extLst>
              <a:ext uri="{FF2B5EF4-FFF2-40B4-BE49-F238E27FC236}">
                <a16:creationId xmlns:a16="http://schemas.microsoft.com/office/drawing/2014/main" id="{5CFCCE4D-01EA-D5BB-F020-11CF96058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17" y="2082906"/>
            <a:ext cx="5087283" cy="369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27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D6A56-5C23-1454-F9E1-18EBCA274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72838D0-A374-6A93-3F88-6CF9A3E2A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9969082B-A09A-85A2-1D80-46EB0C639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9208" cy="6035040"/>
          </a:xfrm>
          <a:prstGeom prst="rect">
            <a:avLst/>
          </a:prstGeom>
        </p:spPr>
      </p:pic>
      <p:pic>
        <p:nvPicPr>
          <p:cNvPr id="8" name="Picture 7" descr="A green and white chart with white text&#10;&#10;AI-generated content may be incorrect.">
            <a:extLst>
              <a:ext uri="{FF2B5EF4-FFF2-40B4-BE49-F238E27FC236}">
                <a16:creationId xmlns:a16="http://schemas.microsoft.com/office/drawing/2014/main" id="{DC6AC991-7E7E-4A4C-BB68-43220CBEC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3" y="2066665"/>
            <a:ext cx="2798536" cy="39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4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0F4F1-5FF3-0486-8C87-FCBD450A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E7E640F-8079-44B5-144B-2E980B38C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0C1CE5C1-5E73-C288-439C-97857C8AB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08192"/>
          </a:xfrm>
          <a:prstGeom prst="rect">
            <a:avLst/>
          </a:prstGeom>
        </p:spPr>
      </p:pic>
      <p:pic>
        <p:nvPicPr>
          <p:cNvPr id="6" name="Picture 5" descr="A screenshot of a document&#10;&#10;AI-generated content may be incorrect.">
            <a:extLst>
              <a:ext uri="{FF2B5EF4-FFF2-40B4-BE49-F238E27FC236}">
                <a16:creationId xmlns:a16="http://schemas.microsoft.com/office/drawing/2014/main" id="{0309C8F2-5C55-7327-120B-C7D987BF2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94" y="2082907"/>
            <a:ext cx="2663411" cy="38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78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2025-10-22T14:37:50Z</dcterms:created>
  <dcterms:modified xsi:type="dcterms:W3CDTF">2025-10-22T14:43:47Z</dcterms:modified>
</cp:coreProperties>
</file>