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CD61-34B4-4AB4-9A1E-1D66FC2F47BE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667B-6A8A-4445-96DB-07758B38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66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CD61-34B4-4AB4-9A1E-1D66FC2F47BE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667B-6A8A-4445-96DB-07758B38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673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CD61-34B4-4AB4-9A1E-1D66FC2F47BE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667B-6A8A-4445-96DB-07758B38676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1224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CD61-34B4-4AB4-9A1E-1D66FC2F47BE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667B-6A8A-4445-96DB-07758B38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223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CD61-34B4-4AB4-9A1E-1D66FC2F47BE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667B-6A8A-4445-96DB-07758B38676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590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CD61-34B4-4AB4-9A1E-1D66FC2F47BE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667B-6A8A-4445-96DB-07758B38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74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CD61-34B4-4AB4-9A1E-1D66FC2F47BE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667B-6A8A-4445-96DB-07758B38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40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CD61-34B4-4AB4-9A1E-1D66FC2F47BE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667B-6A8A-4445-96DB-07758B38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00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CD61-34B4-4AB4-9A1E-1D66FC2F47BE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667B-6A8A-4445-96DB-07758B38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09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CD61-34B4-4AB4-9A1E-1D66FC2F47BE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667B-6A8A-4445-96DB-07758B38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94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CD61-34B4-4AB4-9A1E-1D66FC2F47BE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667B-6A8A-4445-96DB-07758B38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10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CD61-34B4-4AB4-9A1E-1D66FC2F47BE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667B-6A8A-4445-96DB-07758B38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1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CD61-34B4-4AB4-9A1E-1D66FC2F47BE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667B-6A8A-4445-96DB-07758B38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13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CD61-34B4-4AB4-9A1E-1D66FC2F47BE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667B-6A8A-4445-96DB-07758B38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05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CD61-34B4-4AB4-9A1E-1D66FC2F47BE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667B-6A8A-4445-96DB-07758B38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49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CD61-34B4-4AB4-9A1E-1D66FC2F47BE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667B-6A8A-4445-96DB-07758B38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89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1CD61-34B4-4AB4-9A1E-1D66FC2F47BE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6CC667B-6A8A-4445-96DB-07758B38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127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78F07A3-73F9-7F32-13AB-3F8161C47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5" name="Picture 4" descr="A document with text and images&#10;&#10;AI-generated content may be incorrect.">
            <a:extLst>
              <a:ext uri="{FF2B5EF4-FFF2-40B4-BE49-F238E27FC236}">
                <a16:creationId xmlns:a16="http://schemas.microsoft.com/office/drawing/2014/main" id="{693B8414-2F40-E62B-4AC8-7A5AE98B99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013174"/>
          </a:xfrm>
          <a:prstGeom prst="rect">
            <a:avLst/>
          </a:prstGeom>
        </p:spPr>
      </p:pic>
      <p:pic>
        <p:nvPicPr>
          <p:cNvPr id="9" name="Picture 8" descr="A collage of images of people&#10;&#10;AI-generated content may be incorrect.">
            <a:extLst>
              <a:ext uri="{FF2B5EF4-FFF2-40B4-BE49-F238E27FC236}">
                <a16:creationId xmlns:a16="http://schemas.microsoft.com/office/drawing/2014/main" id="{7FC444A9-E2F4-407D-9926-906EB9C3FB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4877051" cy="323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537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7FB80-96FE-1F96-FEB9-E0AEDC62F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528D49C-B91D-1D8D-87C9-128BCEE4B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text on a page&#10;&#10;AI-generated content may be incorrect.">
            <a:extLst>
              <a:ext uri="{FF2B5EF4-FFF2-40B4-BE49-F238E27FC236}">
                <a16:creationId xmlns:a16="http://schemas.microsoft.com/office/drawing/2014/main" id="{9BD233A6-6B6D-D61C-69E9-EA1490D5F6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61888"/>
          </a:xfrm>
          <a:prstGeom prst="rect">
            <a:avLst/>
          </a:prstGeom>
        </p:spPr>
      </p:pic>
      <p:pic>
        <p:nvPicPr>
          <p:cNvPr id="6" name="Picture 5" descr="A screenshot of a cellphone&#10;&#10;AI-generated content may be incorrect.">
            <a:extLst>
              <a:ext uri="{FF2B5EF4-FFF2-40B4-BE49-F238E27FC236}">
                <a16:creationId xmlns:a16="http://schemas.microsoft.com/office/drawing/2014/main" id="{E29EE39E-6527-69B7-C0E5-0D462E831D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7" y="2082907"/>
            <a:ext cx="2865069" cy="3878981"/>
          </a:xfrm>
          <a:prstGeom prst="rect">
            <a:avLst/>
          </a:prstGeom>
        </p:spPr>
      </p:pic>
      <p:pic>
        <p:nvPicPr>
          <p:cNvPr id="12" name="Picture 11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81F309BB-20AB-B551-F0B7-AF652C4651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712" y="2082907"/>
            <a:ext cx="2059287" cy="269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6023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AA3A6-F38B-05B1-3B37-992E6D7E56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33D35956-AAF9-39A7-D8A2-E0772ACDB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screenshot of a document&#10;&#10;AI-generated content may be incorrect.">
            <a:extLst>
              <a:ext uri="{FF2B5EF4-FFF2-40B4-BE49-F238E27FC236}">
                <a16:creationId xmlns:a16="http://schemas.microsoft.com/office/drawing/2014/main" id="{17C5CE72-6923-97B7-B73D-593794D040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007608"/>
          </a:xfrm>
          <a:prstGeom prst="rect">
            <a:avLst/>
          </a:prstGeom>
        </p:spPr>
      </p:pic>
      <p:pic>
        <p:nvPicPr>
          <p:cNvPr id="6" name="Picture 5" descr="A screenshot of a social media post&#10;&#10;AI-generated content may be incorrect.">
            <a:extLst>
              <a:ext uri="{FF2B5EF4-FFF2-40B4-BE49-F238E27FC236}">
                <a16:creationId xmlns:a16="http://schemas.microsoft.com/office/drawing/2014/main" id="{C54C58DA-1549-EC60-0F42-E9C90C51B0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50" y="2082907"/>
            <a:ext cx="1789294" cy="3838570"/>
          </a:xfrm>
          <a:prstGeom prst="rect">
            <a:avLst/>
          </a:prstGeom>
        </p:spPr>
      </p:pic>
      <p:pic>
        <p:nvPicPr>
          <p:cNvPr id="8" name="Picture 7" descr="A person and person looking at a medical chart&#10;&#10;AI-generated content may be incorrect.">
            <a:extLst>
              <a:ext uri="{FF2B5EF4-FFF2-40B4-BE49-F238E27FC236}">
                <a16:creationId xmlns:a16="http://schemas.microsoft.com/office/drawing/2014/main" id="{3CD7E303-F85A-701E-9E74-86EB7CFCCC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712" y="2092845"/>
            <a:ext cx="3021764" cy="366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0731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CE32E7-180F-83C2-4EA1-C72239DB4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CD394305-C8AF-4F37-7671-572FAC2EE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51FC7B6E-63B5-9AF0-F7CE-E686B30DF9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6126480"/>
          </a:xfrm>
          <a:prstGeom prst="rect">
            <a:avLst/>
          </a:prstGeom>
        </p:spPr>
      </p:pic>
      <p:pic>
        <p:nvPicPr>
          <p:cNvPr id="6" name="Picture 5" descr="A fire in a barrel&#10;&#10;AI-generated content may be incorrect.">
            <a:extLst>
              <a:ext uri="{FF2B5EF4-FFF2-40B4-BE49-F238E27FC236}">
                <a16:creationId xmlns:a16="http://schemas.microsoft.com/office/drawing/2014/main" id="{23CE0E28-33B1-33A3-5509-F2B8B3DFBE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7"/>
            <a:ext cx="2330570" cy="2857647"/>
          </a:xfrm>
          <a:prstGeom prst="rect">
            <a:avLst/>
          </a:prstGeom>
        </p:spPr>
      </p:pic>
      <p:pic>
        <p:nvPicPr>
          <p:cNvPr id="8" name="Picture 7" descr="A close-up of a sign&#10;&#10;AI-generated content may be incorrect.">
            <a:extLst>
              <a:ext uri="{FF2B5EF4-FFF2-40B4-BE49-F238E27FC236}">
                <a16:creationId xmlns:a16="http://schemas.microsoft.com/office/drawing/2014/main" id="{62AFF17D-BA93-2947-DB55-D3F064EE07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518" y="2082907"/>
            <a:ext cx="2588108" cy="269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919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3CE2C7-322A-A216-EA77-74723C00F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18EA0902-B186-601A-D169-1C4FF7853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A307A09D-4BAF-D60E-EB97-C8C038328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6013174"/>
          </a:xfrm>
          <a:prstGeom prst="rect">
            <a:avLst/>
          </a:prstGeom>
        </p:spPr>
      </p:pic>
      <p:pic>
        <p:nvPicPr>
          <p:cNvPr id="6" name="Picture 5" descr="A graph showing the progress of a company&#10;&#10;AI-generated content may be incorrect.">
            <a:extLst>
              <a:ext uri="{FF2B5EF4-FFF2-40B4-BE49-F238E27FC236}">
                <a16:creationId xmlns:a16="http://schemas.microsoft.com/office/drawing/2014/main" id="{191F5584-22B1-0817-F446-793849041D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860" y="2082908"/>
            <a:ext cx="4854140" cy="300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48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48868B-46EC-ADE1-0657-328F5C427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B1B81898-39B4-C814-57CD-75CF3A89E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on it&#10;&#10;AI-generated content may be incorrect.">
            <a:extLst>
              <a:ext uri="{FF2B5EF4-FFF2-40B4-BE49-F238E27FC236}">
                <a16:creationId xmlns:a16="http://schemas.microsoft.com/office/drawing/2014/main" id="{D771A6CA-5778-F555-FA6F-7A6F3A01CE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6003235"/>
          </a:xfrm>
          <a:prstGeom prst="rect">
            <a:avLst/>
          </a:prstGeom>
        </p:spPr>
      </p:pic>
      <p:pic>
        <p:nvPicPr>
          <p:cNvPr id="7" name="Picture 6" descr="A graph of different colored squares&#10;&#10;AI-generated content may be incorrect.">
            <a:extLst>
              <a:ext uri="{FF2B5EF4-FFF2-40B4-BE49-F238E27FC236}">
                <a16:creationId xmlns:a16="http://schemas.microsoft.com/office/drawing/2014/main" id="{DE72AA59-4A81-C6DC-018D-2B2EC44F88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991" y="2082907"/>
            <a:ext cx="5006009" cy="278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1044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4A116-6F7A-B5FA-9109-7B4A57F9A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75E5728-36D0-2DAD-57ED-1446476B2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document&#10;&#10;AI-generated content may be incorrect.">
            <a:extLst>
              <a:ext uri="{FF2B5EF4-FFF2-40B4-BE49-F238E27FC236}">
                <a16:creationId xmlns:a16="http://schemas.microsoft.com/office/drawing/2014/main" id="{5AE8657E-C9A4-34D5-410A-E0C4A5AD44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033052"/>
          </a:xfrm>
          <a:prstGeom prst="rect">
            <a:avLst/>
          </a:prstGeom>
        </p:spPr>
      </p:pic>
      <p:pic>
        <p:nvPicPr>
          <p:cNvPr id="6" name="Picture 5" descr="A comic book page with a person in a garment&#10;&#10;AI-generated content may be incorrect.">
            <a:extLst>
              <a:ext uri="{FF2B5EF4-FFF2-40B4-BE49-F238E27FC236}">
                <a16:creationId xmlns:a16="http://schemas.microsoft.com/office/drawing/2014/main" id="{68957A4A-B6C3-133A-F527-B0534A6057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2932294" cy="392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3124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01F68-5F92-96B4-4B85-0CD32E3AA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FC880520-1E5C-4557-AD2F-0192615A6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page of a document&#10;&#10;AI-generated content may be incorrect.">
            <a:extLst>
              <a:ext uri="{FF2B5EF4-FFF2-40B4-BE49-F238E27FC236}">
                <a16:creationId xmlns:a16="http://schemas.microsoft.com/office/drawing/2014/main" id="{F4A616AE-6A3E-009F-4EAC-19FC18577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6099048"/>
          </a:xfrm>
          <a:prstGeom prst="rect">
            <a:avLst/>
          </a:prstGeom>
        </p:spPr>
      </p:pic>
      <p:pic>
        <p:nvPicPr>
          <p:cNvPr id="6" name="Picture 5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6D0ACB7D-534D-3629-6726-D6E2AAC0F9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751" y="2082907"/>
            <a:ext cx="3800054" cy="386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0513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E47667-438B-131E-C2BA-B9DCECFEAA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03650F14-3B92-080C-B697-73651EB37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screenshot of a document&#10;&#10;AI-generated content may be incorrect.">
            <a:extLst>
              <a:ext uri="{FF2B5EF4-FFF2-40B4-BE49-F238E27FC236}">
                <a16:creationId xmlns:a16="http://schemas.microsoft.com/office/drawing/2014/main" id="{D8D3EC2F-F41C-9950-6184-027A63B18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07024"/>
          </a:xfrm>
          <a:prstGeom prst="rect">
            <a:avLst/>
          </a:prstGeom>
        </p:spPr>
      </p:pic>
      <p:pic>
        <p:nvPicPr>
          <p:cNvPr id="6" name="Picture 5" descr="A house with smoke coming out of the roof&#10;&#10;AI-generated content may be incorrect.">
            <a:extLst>
              <a:ext uri="{FF2B5EF4-FFF2-40B4-BE49-F238E27FC236}">
                <a16:creationId xmlns:a16="http://schemas.microsoft.com/office/drawing/2014/main" id="{E1BDCA97-EAAA-6413-71A1-CEA07DDD07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6"/>
            <a:ext cx="3994408" cy="375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72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C3EBBA-3633-4251-688C-DBE5620A2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C03586BE-69DB-5080-82D3-3EA76ABEE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text on a page&#10;&#10;AI-generated content may be incorrect.">
            <a:extLst>
              <a:ext uri="{FF2B5EF4-FFF2-40B4-BE49-F238E27FC236}">
                <a16:creationId xmlns:a16="http://schemas.microsoft.com/office/drawing/2014/main" id="{1B168C3E-D6C6-BCEB-B56F-CC2A937FB1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16168"/>
          </a:xfrm>
          <a:prstGeom prst="rect">
            <a:avLst/>
          </a:prstGeom>
        </p:spPr>
      </p:pic>
      <p:pic>
        <p:nvPicPr>
          <p:cNvPr id="6" name="Picture 5" descr="A poster of a smoking habit&#10;&#10;AI-generated content may be incorrect.">
            <a:extLst>
              <a:ext uri="{FF2B5EF4-FFF2-40B4-BE49-F238E27FC236}">
                <a16:creationId xmlns:a16="http://schemas.microsoft.com/office/drawing/2014/main" id="{A606E313-7109-F781-B38D-F40C791C3A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752" y="2082907"/>
            <a:ext cx="2155936" cy="36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99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81F7E9-6D27-1FC6-E584-305F4B3E0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8ACB2A21-6863-2A62-B474-31B426382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document&#10;&#10;AI-generated content may be incorrect.">
            <a:extLst>
              <a:ext uri="{FF2B5EF4-FFF2-40B4-BE49-F238E27FC236}">
                <a16:creationId xmlns:a16="http://schemas.microsoft.com/office/drawing/2014/main" id="{636DDACD-7B11-2D03-0082-21DDE7AEA5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61888"/>
          </a:xfrm>
          <a:prstGeom prst="rect">
            <a:avLst/>
          </a:prstGeom>
        </p:spPr>
      </p:pic>
      <p:pic>
        <p:nvPicPr>
          <p:cNvPr id="6" name="Picture 5" descr="A screen shot of a phone&#10;&#10;AI-generated content may be incorrect.">
            <a:extLst>
              <a:ext uri="{FF2B5EF4-FFF2-40B4-BE49-F238E27FC236}">
                <a16:creationId xmlns:a16="http://schemas.microsoft.com/office/drawing/2014/main" id="{C2CE6225-28AC-8610-F6D3-6A1B538ECC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903" y="2082907"/>
            <a:ext cx="3033061" cy="372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865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ACC645-4767-0F42-42AD-7BAFFD742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2D201F8D-7B51-0784-84E3-B29476F33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text on a piece of paper&#10;&#10;AI-generated content may be incorrect.">
            <a:extLst>
              <a:ext uri="{FF2B5EF4-FFF2-40B4-BE49-F238E27FC236}">
                <a16:creationId xmlns:a16="http://schemas.microsoft.com/office/drawing/2014/main" id="{FB934BB1-2126-57B2-8C62-558E06E7C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25312"/>
          </a:xfrm>
          <a:prstGeom prst="rect">
            <a:avLst/>
          </a:prstGeom>
        </p:spPr>
      </p:pic>
      <p:pic>
        <p:nvPicPr>
          <p:cNvPr id="6" name="Picture 5" descr="A close up of a book&#10;&#10;AI-generated content may be incorrect.">
            <a:extLst>
              <a:ext uri="{FF2B5EF4-FFF2-40B4-BE49-F238E27FC236}">
                <a16:creationId xmlns:a16="http://schemas.microsoft.com/office/drawing/2014/main" id="{CA5CBC6E-C77D-A9BA-7AFD-32CF6D0080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000" y="2089715"/>
            <a:ext cx="2330697" cy="3694859"/>
          </a:xfrm>
          <a:prstGeom prst="rect">
            <a:avLst/>
          </a:prstGeom>
        </p:spPr>
      </p:pic>
      <p:pic>
        <p:nvPicPr>
          <p:cNvPr id="8" name="Picture 7" descr="A screenshot of a building with a crane&#10;&#10;AI-generated content may be incorrect.">
            <a:extLst>
              <a:ext uri="{FF2B5EF4-FFF2-40B4-BE49-F238E27FC236}">
                <a16:creationId xmlns:a16="http://schemas.microsoft.com/office/drawing/2014/main" id="{865FB7F0-7EC6-B451-4699-48836FF9F5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697" y="2089715"/>
            <a:ext cx="2103783" cy="369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889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2</cp:revision>
  <dcterms:created xsi:type="dcterms:W3CDTF">2025-10-23T18:28:43Z</dcterms:created>
  <dcterms:modified xsi:type="dcterms:W3CDTF">2025-10-23T18:41:16Z</dcterms:modified>
</cp:coreProperties>
</file>